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Arim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font" Target="fonts/Arimo-bold.fntdata"/><Relationship Id="rId25" Type="http://schemas.openxmlformats.org/officeDocument/2006/relationships/slide" Target="slides/slide19.xml"/><Relationship Id="rId7" Type="http://schemas.openxmlformats.org/officeDocument/2006/relationships/slide" Target="slides/slide1.xml"/><Relationship Id="rId33" Type="http://schemas.openxmlformats.org/officeDocument/2006/relationships/font" Target="fonts/Arimo-regular.fntdata"/><Relationship Id="rId12" Type="http://schemas.openxmlformats.org/officeDocument/2006/relationships/slide" Target="slides/slide6.xml"/><Relationship Id="rId17" Type="http://schemas.openxmlformats.org/officeDocument/2006/relationships/slide" Target="slides/slide11.xml"/><Relationship Id="rId38" Type="http://schemas.openxmlformats.org/officeDocument/2006/relationships/customXml" Target="../customXml/item2.xml"/><Relationship Id="rId20" Type="http://schemas.openxmlformats.org/officeDocument/2006/relationships/slide" Target="slides/slide14.xml"/><Relationship Id="rId2" Type="http://schemas.openxmlformats.org/officeDocument/2006/relationships/viewProps" Target="viewProps.xml"/><Relationship Id="rId29" Type="http://schemas.openxmlformats.org/officeDocument/2006/relationships/slide" Target="slides/slide23.xml"/><Relationship Id="rId16" Type="http://schemas.openxmlformats.org/officeDocument/2006/relationships/slide" Target="slides/slide10.xml"/><Relationship Id="rId24" Type="http://schemas.openxmlformats.org/officeDocument/2006/relationships/slide" Target="slides/slide18.xml"/><Relationship Id="rId1" Type="http://schemas.openxmlformats.org/officeDocument/2006/relationships/theme" Target="theme/theme3.xml"/><Relationship Id="rId6" Type="http://schemas.openxmlformats.org/officeDocument/2006/relationships/notesMaster" Target="notesMasters/notesMaster1.xml"/><Relationship Id="rId11" Type="http://schemas.openxmlformats.org/officeDocument/2006/relationships/slide" Target="slides/slide5.xml"/><Relationship Id="rId32" Type="http://schemas.openxmlformats.org/officeDocument/2006/relationships/slide" Target="slides/slide26.xml"/><Relationship Id="rId37" Type="http://schemas.openxmlformats.org/officeDocument/2006/relationships/customXml" Target="../customXml/item1.xml"/><Relationship Id="rId23" Type="http://schemas.openxmlformats.org/officeDocument/2006/relationships/slide" Target="slides/slide17.xml"/><Relationship Id="rId28" Type="http://schemas.openxmlformats.org/officeDocument/2006/relationships/slide" Target="slides/slide22.xml"/><Relationship Id="rId5" Type="http://schemas.openxmlformats.org/officeDocument/2006/relationships/slideMaster" Target="slideMasters/slideMaster2.xml"/><Relationship Id="rId15" Type="http://schemas.openxmlformats.org/officeDocument/2006/relationships/slide" Target="slides/slide9.xml"/><Relationship Id="rId36" Type="http://schemas.openxmlformats.org/officeDocument/2006/relationships/font" Target="fonts/Arimo-boldItalic.fntdata"/><Relationship Id="rId31" Type="http://schemas.openxmlformats.org/officeDocument/2006/relationships/slide" Target="slides/slide25.xml"/><Relationship Id="rId10" Type="http://schemas.openxmlformats.org/officeDocument/2006/relationships/slide" Target="slides/slide4.xml"/><Relationship Id="rId19" Type="http://schemas.openxmlformats.org/officeDocument/2006/relationships/slide" Target="slides/slide13.xml"/><Relationship Id="rId22" Type="http://schemas.openxmlformats.org/officeDocument/2006/relationships/slide" Target="slides/slide16.xml"/><Relationship Id="rId4" Type="http://schemas.openxmlformats.org/officeDocument/2006/relationships/slideMaster" Target="slideMasters/slideMaster1.xml"/><Relationship Id="rId9" Type="http://schemas.openxmlformats.org/officeDocument/2006/relationships/slide" Target="slides/slide3.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font" Target="fonts/Arimo-italic.fntdata"/><Relationship Id="rId14" Type="http://schemas.openxmlformats.org/officeDocument/2006/relationships/slide" Target="slides/slide8.xml"/><Relationship Id="rId8" Type="http://schemas.openxmlformats.org/officeDocument/2006/relationships/slide" Target="slides/slide2.xml"/><Relationship Id="rId3" Type="http://schemas.openxmlformats.org/officeDocument/2006/relationships/presProps" Target="presProps.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7ba370d3f2_2_7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27" name="Google Shape;127;g37ba370d3f2_2_7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28" name="Google Shape;128;g37ba370d3f2_2_75:notes"/>
          <p:cNvSpPr/>
          <p:nvPr>
            <p:ph idx="3"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9" name="Google Shape;129;g37ba370d3f2_2_7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Note:</a:t>
            </a:r>
            <a:endParaRPr/>
          </a:p>
          <a:p>
            <a:pPr indent="0" lvl="0" marL="0" rtl="0" algn="l">
              <a:spcBef>
                <a:spcPts val="0"/>
              </a:spcBef>
              <a:spcAft>
                <a:spcPts val="0"/>
              </a:spcAft>
              <a:buNone/>
            </a:pPr>
            <a:r>
              <a:rPr lang="en"/>
              <a:t>1</a:t>
            </a:r>
            <a:endParaRPr/>
          </a:p>
        </p:txBody>
      </p:sp>
      <p:sp>
        <p:nvSpPr>
          <p:cNvPr id="130" name="Google Shape;130;g37ba370d3f2_2_7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31" name="Google Shape;131;g37ba370d3f2_2_7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7ba370d3f2_2_159:notes"/>
          <p:cNvSpPr txBox="1"/>
          <p:nvPr>
            <p:ph idx="1" type="body"/>
          </p:nvPr>
        </p:nvSpPr>
        <p:spPr>
          <a:xfrm>
            <a:off x="914400" y="3251200"/>
            <a:ext cx="7315200" cy="3081338"/>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37ba370d3f2_2_159:notes"/>
          <p:cNvSpPr/>
          <p:nvPr>
            <p:ph idx="2"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7ba370d3f2_0_199: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g37ba370d3f2_0_199: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37ba370d3f2_0_138: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g37ba370d3f2_0_138: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37ba370d3f2_0_53: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g37ba370d3f2_0_53: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7ba370d3f2_0_79: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g37ba370d3f2_0_79: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6536da724c_1_26: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g36536da724c_1_26: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7ba370d3f2_2_20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329" name="Google Shape;329;g37ba370d3f2_2_20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330" name="Google Shape;330;g37ba370d3f2_2_203:notes"/>
          <p:cNvSpPr/>
          <p:nvPr>
            <p:ph idx="3"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1" name="Google Shape;331;g37ba370d3f2_2_203: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Note:</a:t>
            </a:r>
            <a:endParaRPr/>
          </a:p>
          <a:p>
            <a:pPr indent="0" lvl="0" marL="0" rtl="0" algn="l">
              <a:spcBef>
                <a:spcPts val="0"/>
              </a:spcBef>
              <a:spcAft>
                <a:spcPts val="0"/>
              </a:spcAft>
              <a:buNone/>
            </a:pPr>
            <a:r>
              <a:rPr lang="en"/>
              <a:t>2</a:t>
            </a:r>
            <a:endParaRPr/>
          </a:p>
        </p:txBody>
      </p:sp>
      <p:sp>
        <p:nvSpPr>
          <p:cNvPr id="332" name="Google Shape;332;g37ba370d3f2_2_203: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333" name="Google Shape;333;g37ba370d3f2_2_203: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37ba370d3f2_2_224:notes"/>
          <p:cNvSpPr txBox="1"/>
          <p:nvPr>
            <p:ph idx="1" type="body"/>
          </p:nvPr>
        </p:nvSpPr>
        <p:spPr>
          <a:xfrm>
            <a:off x="914400" y="3251200"/>
            <a:ext cx="7315200" cy="3081338"/>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g37ba370d3f2_2_224:notes"/>
          <p:cNvSpPr/>
          <p:nvPr>
            <p:ph idx="2"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7ba370d3f2_2_27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347" name="Google Shape;347;g37ba370d3f2_2_27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348" name="Google Shape;348;g37ba370d3f2_2_275:notes"/>
          <p:cNvSpPr/>
          <p:nvPr>
            <p:ph idx="3"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9" name="Google Shape;349;g37ba370d3f2_2_27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Note:</a:t>
            </a:r>
            <a:endParaRPr/>
          </a:p>
          <a:p>
            <a:pPr indent="0" lvl="0" marL="0" rtl="0" algn="l">
              <a:spcBef>
                <a:spcPts val="0"/>
              </a:spcBef>
              <a:spcAft>
                <a:spcPts val="0"/>
              </a:spcAft>
              <a:buNone/>
            </a:pPr>
            <a:r>
              <a:rPr lang="en"/>
              <a:t>2</a:t>
            </a:r>
            <a:endParaRPr/>
          </a:p>
        </p:txBody>
      </p:sp>
      <p:sp>
        <p:nvSpPr>
          <p:cNvPr id="350" name="Google Shape;350;g37ba370d3f2_2_27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351" name="Google Shape;351;g37ba370d3f2_2_27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36536da724c_0_0: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g36536da724c_0_0: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7ba370d3f2_2_87:notes"/>
          <p:cNvSpPr txBox="1"/>
          <p:nvPr>
            <p:ph idx="1" type="body"/>
          </p:nvPr>
        </p:nvSpPr>
        <p:spPr>
          <a:xfrm>
            <a:off x="914400" y="3251200"/>
            <a:ext cx="7315200" cy="3081338"/>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g37ba370d3f2_2_87:notes"/>
          <p:cNvSpPr/>
          <p:nvPr>
            <p:ph idx="2"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37ba370d3f2_9_27: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g37ba370d3f2_9_27: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7ba370d3f2_9_33: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g37ba370d3f2_9_33: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37ba370d3f2_2_25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379" name="Google Shape;379;g37ba370d3f2_2_25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380" name="Google Shape;380;g37ba370d3f2_2_250:notes"/>
          <p:cNvSpPr/>
          <p:nvPr>
            <p:ph idx="3"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1" name="Google Shape;381;g37ba370d3f2_2_250: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Note:</a:t>
            </a:r>
            <a:endParaRPr/>
          </a:p>
          <a:p>
            <a:pPr indent="0" lvl="0" marL="0" rtl="0" algn="l">
              <a:spcBef>
                <a:spcPts val="0"/>
              </a:spcBef>
              <a:spcAft>
                <a:spcPts val="0"/>
              </a:spcAft>
              <a:buNone/>
            </a:pPr>
            <a:r>
              <a:rPr lang="en"/>
              <a:t>2</a:t>
            </a:r>
            <a:endParaRPr/>
          </a:p>
        </p:txBody>
      </p:sp>
      <p:sp>
        <p:nvSpPr>
          <p:cNvPr id="382" name="Google Shape;382;g37ba370d3f2_2_250: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383" name="Google Shape;383;g37ba370d3f2_2_250: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6536da724c_0_8: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g36536da724c_0_8: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37ba370d3f2_9_52: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98" name="Google Shape;398;g37ba370d3f2_9_52: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7ba370d3f2_9_6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06" name="Google Shape;406;g37ba370d3f2_9_6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407" name="Google Shape;407;g37ba370d3f2_9_65:notes"/>
          <p:cNvSpPr/>
          <p:nvPr>
            <p:ph idx="3"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8" name="Google Shape;408;g37ba370d3f2_9_6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Note:</a:t>
            </a:r>
            <a:endParaRPr/>
          </a:p>
          <a:p>
            <a:pPr indent="0" lvl="0" marL="0" rtl="0" algn="l">
              <a:spcBef>
                <a:spcPts val="0"/>
              </a:spcBef>
              <a:spcAft>
                <a:spcPts val="0"/>
              </a:spcAft>
              <a:buNone/>
            </a:pPr>
            <a:r>
              <a:rPr lang="en"/>
              <a:t>2</a:t>
            </a:r>
            <a:endParaRPr/>
          </a:p>
        </p:txBody>
      </p:sp>
      <p:sp>
        <p:nvSpPr>
          <p:cNvPr id="409" name="Google Shape;409;g37ba370d3f2_9_6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10" name="Google Shape;410;g37ba370d3f2_9_6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7ba370d3f2_2_32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417" name="Google Shape;417;g37ba370d3f2_2_32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418" name="Google Shape;418;g37ba370d3f2_2_323:notes"/>
          <p:cNvSpPr/>
          <p:nvPr>
            <p:ph idx="3"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9" name="Google Shape;419;g37ba370d3f2_2_323: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14</a:t>
            </a:r>
            <a:endParaRPr/>
          </a:p>
        </p:txBody>
      </p:sp>
      <p:sp>
        <p:nvSpPr>
          <p:cNvPr id="420" name="Google Shape;420;g37ba370d3f2_2_323: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421" name="Google Shape;421;g37ba370d3f2_2_323: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7ba370d3f2_0_1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48" name="Google Shape;148;g37ba370d3f2_0_1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49" name="Google Shape;149;g37ba370d3f2_0_12:notes"/>
          <p:cNvSpPr/>
          <p:nvPr>
            <p:ph idx="3"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g37ba370d3f2_0_12: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Note:</a:t>
            </a:r>
            <a:endParaRPr/>
          </a:p>
          <a:p>
            <a:pPr indent="0" lvl="0" marL="0" rtl="0" algn="l">
              <a:spcBef>
                <a:spcPts val="0"/>
              </a:spcBef>
              <a:spcAft>
                <a:spcPts val="0"/>
              </a:spcAft>
              <a:buNone/>
            </a:pPr>
            <a:r>
              <a:rPr lang="en"/>
              <a:t>2</a:t>
            </a:r>
            <a:endParaRPr/>
          </a:p>
        </p:txBody>
      </p:sp>
      <p:sp>
        <p:nvSpPr>
          <p:cNvPr id="151" name="Google Shape;151;g37ba370d3f2_0_12: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52" name="Google Shape;152;g37ba370d3f2_0_12: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7ba370d3f2_2_121:notes"/>
          <p:cNvSpPr txBox="1"/>
          <p:nvPr>
            <p:ph idx="1" type="body"/>
          </p:nvPr>
        </p:nvSpPr>
        <p:spPr>
          <a:xfrm>
            <a:off x="914400" y="3251200"/>
            <a:ext cx="7315200" cy="3081338"/>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g37ba370d3f2_2_121:notes"/>
          <p:cNvSpPr/>
          <p:nvPr>
            <p:ph idx="2"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7ba370d3f2_2_11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71" name="Google Shape;171;g37ba370d3f2_2_11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72" name="Google Shape;172;g37ba370d3f2_2_111:notes"/>
          <p:cNvSpPr/>
          <p:nvPr>
            <p:ph idx="3" type="sldImg"/>
          </p:nvPr>
        </p:nvSpPr>
        <p:spPr>
          <a:xfrm>
            <a:off x="2459137" y="512763"/>
            <a:ext cx="422572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g37ba370d3f2_2_111: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Note:</a:t>
            </a:r>
            <a:endParaRPr/>
          </a:p>
          <a:p>
            <a:pPr indent="0" lvl="0" marL="0" rtl="0" algn="l">
              <a:spcBef>
                <a:spcPts val="0"/>
              </a:spcBef>
              <a:spcAft>
                <a:spcPts val="0"/>
              </a:spcAft>
              <a:buNone/>
            </a:pPr>
            <a:r>
              <a:rPr lang="en"/>
              <a:t>2</a:t>
            </a:r>
            <a:endParaRPr/>
          </a:p>
        </p:txBody>
      </p:sp>
      <p:sp>
        <p:nvSpPr>
          <p:cNvPr id="174" name="Google Shape;174;g37ba370d3f2_2_111: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75" name="Google Shape;175;g37ba370d3f2_2_111: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7ba370d3f2_0_25: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37ba370d3f2_0_25: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7ba370d3f2_0_11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92" name="Google Shape;192;g37ba370d3f2_0_11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193" name="Google Shape;193;g37ba370d3f2_0_114:notes"/>
          <p:cNvSpPr/>
          <p:nvPr>
            <p:ph idx="3"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g37ba370d3f2_0_114: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Note:</a:t>
            </a:r>
            <a:endParaRPr/>
          </a:p>
          <a:p>
            <a:pPr indent="0" lvl="0" marL="0" rtl="0" algn="l">
              <a:spcBef>
                <a:spcPts val="0"/>
              </a:spcBef>
              <a:spcAft>
                <a:spcPts val="0"/>
              </a:spcAft>
              <a:buNone/>
            </a:pPr>
            <a:r>
              <a:rPr lang="en"/>
              <a:t>2</a:t>
            </a:r>
            <a:endParaRPr/>
          </a:p>
        </p:txBody>
      </p:sp>
      <p:sp>
        <p:nvSpPr>
          <p:cNvPr id="195" name="Google Shape;195;g37ba370d3f2_0_114: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96" name="Google Shape;196;g37ba370d3f2_0_114: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7ba370d3f2_0_128:notes"/>
          <p:cNvSpPr txBox="1"/>
          <p:nvPr>
            <p:ph idx="1" type="body"/>
          </p:nvPr>
        </p:nvSpPr>
        <p:spPr>
          <a:xfrm>
            <a:off x="914400" y="3251200"/>
            <a:ext cx="7315200" cy="30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g37ba370d3f2_0_128:notes"/>
          <p:cNvSpPr/>
          <p:nvPr>
            <p:ph idx="2"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7ba370d3f2_0_3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11" name="Google Shape;211;g37ba370d3f2_0_3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1.7.2013</a:t>
            </a:r>
            <a:endParaRPr/>
          </a:p>
        </p:txBody>
      </p:sp>
      <p:sp>
        <p:nvSpPr>
          <p:cNvPr id="212" name="Google Shape;212;g37ba370d3f2_0_37:notes"/>
          <p:cNvSpPr/>
          <p:nvPr>
            <p:ph idx="3" type="sldImg"/>
          </p:nvPr>
        </p:nvSpPr>
        <p:spPr>
          <a:xfrm>
            <a:off x="2459137" y="512763"/>
            <a:ext cx="42258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3" name="Google Shape;213;g37ba370d3f2_0_37: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Note:</a:t>
            </a:r>
            <a:endParaRPr/>
          </a:p>
          <a:p>
            <a:pPr indent="0" lvl="0" marL="0" rtl="0" algn="l">
              <a:spcBef>
                <a:spcPts val="0"/>
              </a:spcBef>
              <a:spcAft>
                <a:spcPts val="0"/>
              </a:spcAft>
              <a:buNone/>
            </a:pPr>
            <a:r>
              <a:rPr lang="en"/>
              <a:t>2</a:t>
            </a:r>
            <a:endParaRPr/>
          </a:p>
        </p:txBody>
      </p:sp>
      <p:sp>
        <p:nvSpPr>
          <p:cNvPr id="214" name="Google Shape;214;g37ba370d3f2_0_37: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15" name="Google Shape;215;g37ba370d3f2_0_37: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 sz="1200" u="none" cap="none" strike="noStrike">
                <a:solidFill>
                  <a:schemeClr val="dk1"/>
                </a:solidFill>
                <a:latin typeface="Calibri"/>
                <a:ea typeface="Calibri"/>
                <a:cs typeface="Calibri"/>
                <a:sym typeface="Calibri"/>
              </a:rPr>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4"/>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58" name="Google Shape;58;p14"/>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59" name="Google Shape;59;p14"/>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 name="Shape 60"/>
        <p:cNvGrpSpPr/>
        <p:nvPr/>
      </p:nvGrpSpPr>
      <p:grpSpPr>
        <a:xfrm>
          <a:off x="0" y="0"/>
          <a:ext cx="0" cy="0"/>
          <a:chOff x="0" y="0"/>
          <a:chExt cx="0" cy="0"/>
        </a:xfrm>
      </p:grpSpPr>
      <p:sp>
        <p:nvSpPr>
          <p:cNvPr id="61" name="Google Shape;61;p15"/>
          <p:cNvSpPr txBox="1"/>
          <p:nvPr>
            <p:ph type="ctrTitle"/>
          </p:nvPr>
        </p:nvSpPr>
        <p:spPr>
          <a:xfrm>
            <a:off x="633859" y="1597819"/>
            <a:ext cx="7183733" cy="1102519"/>
          </a:xfrm>
          <a:prstGeom prst="rect">
            <a:avLst/>
          </a:prstGeom>
          <a:noFill/>
          <a:ln>
            <a:noFill/>
          </a:ln>
        </p:spPr>
        <p:txBody>
          <a:bodyPr anchorCtr="0" anchor="ctr" bIns="39575" lIns="79200" spcFirstLastPara="1" rIns="79200" wrap="square" tIns="39575">
            <a:normAutofit/>
          </a:bodyPr>
          <a:lstStyle>
            <a:lvl1pPr lvl="0" algn="ctr">
              <a:spcBef>
                <a:spcPts val="0"/>
              </a:spcBef>
              <a:spcAft>
                <a:spcPts val="0"/>
              </a:spcAft>
              <a:buClr>
                <a:schemeClr val="dk1"/>
              </a:buClr>
              <a:buSzPts val="16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62" name="Google Shape;62;p15"/>
          <p:cNvSpPr txBox="1"/>
          <p:nvPr>
            <p:ph idx="1" type="subTitle"/>
          </p:nvPr>
        </p:nvSpPr>
        <p:spPr>
          <a:xfrm>
            <a:off x="1267718" y="2914650"/>
            <a:ext cx="5916015" cy="1314450"/>
          </a:xfrm>
          <a:prstGeom prst="rect">
            <a:avLst/>
          </a:prstGeom>
          <a:noFill/>
          <a:ln>
            <a:noFill/>
          </a:ln>
        </p:spPr>
        <p:txBody>
          <a:bodyPr anchorCtr="0" anchor="t" bIns="39575" lIns="79200" spcFirstLastPara="1" rIns="79200" wrap="square" tIns="39575">
            <a:normAutofit/>
          </a:bodyPr>
          <a:lstStyle>
            <a:lvl1pPr lvl="0" algn="ctr">
              <a:spcBef>
                <a:spcPts val="600"/>
              </a:spcBef>
              <a:spcAft>
                <a:spcPts val="0"/>
              </a:spcAft>
              <a:buClr>
                <a:srgbClr val="888888"/>
              </a:buClr>
              <a:buSzPts val="2800"/>
              <a:buNone/>
              <a:defRPr>
                <a:solidFill>
                  <a:srgbClr val="888888"/>
                </a:solidFill>
              </a:defRPr>
            </a:lvl1pPr>
            <a:lvl2pPr lvl="1" algn="ctr">
              <a:spcBef>
                <a:spcPts val="500"/>
              </a:spcBef>
              <a:spcAft>
                <a:spcPts val="0"/>
              </a:spcAft>
              <a:buClr>
                <a:srgbClr val="888888"/>
              </a:buClr>
              <a:buSzPts val="2400"/>
              <a:buNone/>
              <a:defRPr>
                <a:solidFill>
                  <a:srgbClr val="888888"/>
                </a:solidFill>
              </a:defRPr>
            </a:lvl2pPr>
            <a:lvl3pPr lvl="2" algn="ctr">
              <a:spcBef>
                <a:spcPts val="400"/>
              </a:spcBef>
              <a:spcAft>
                <a:spcPts val="0"/>
              </a:spcAft>
              <a:buClr>
                <a:srgbClr val="888888"/>
              </a:buClr>
              <a:buSzPts val="2100"/>
              <a:buNone/>
              <a:defRPr>
                <a:solidFill>
                  <a:srgbClr val="888888"/>
                </a:solidFill>
              </a:defRPr>
            </a:lvl3pPr>
            <a:lvl4pPr lvl="3" algn="ctr">
              <a:spcBef>
                <a:spcPts val="300"/>
              </a:spcBef>
              <a:spcAft>
                <a:spcPts val="0"/>
              </a:spcAft>
              <a:buClr>
                <a:srgbClr val="888888"/>
              </a:buClr>
              <a:buSzPts val="1700"/>
              <a:buNone/>
              <a:defRPr>
                <a:solidFill>
                  <a:srgbClr val="888888"/>
                </a:solidFill>
              </a:defRPr>
            </a:lvl4pPr>
            <a:lvl5pPr lvl="4" algn="ctr">
              <a:spcBef>
                <a:spcPts val="300"/>
              </a:spcBef>
              <a:spcAft>
                <a:spcPts val="0"/>
              </a:spcAft>
              <a:buClr>
                <a:srgbClr val="888888"/>
              </a:buClr>
              <a:buSzPts val="1700"/>
              <a:buNone/>
              <a:defRPr>
                <a:solidFill>
                  <a:srgbClr val="888888"/>
                </a:solidFill>
              </a:defRPr>
            </a:lvl5pPr>
            <a:lvl6pPr lvl="5" algn="ctr">
              <a:spcBef>
                <a:spcPts val="300"/>
              </a:spcBef>
              <a:spcAft>
                <a:spcPts val="0"/>
              </a:spcAft>
              <a:buClr>
                <a:srgbClr val="888888"/>
              </a:buClr>
              <a:buSzPts val="1700"/>
              <a:buNone/>
              <a:defRPr>
                <a:solidFill>
                  <a:srgbClr val="888888"/>
                </a:solidFill>
              </a:defRPr>
            </a:lvl6pPr>
            <a:lvl7pPr lvl="6" algn="ctr">
              <a:spcBef>
                <a:spcPts val="300"/>
              </a:spcBef>
              <a:spcAft>
                <a:spcPts val="0"/>
              </a:spcAft>
              <a:buClr>
                <a:srgbClr val="888888"/>
              </a:buClr>
              <a:buSzPts val="1700"/>
              <a:buNone/>
              <a:defRPr>
                <a:solidFill>
                  <a:srgbClr val="888888"/>
                </a:solidFill>
              </a:defRPr>
            </a:lvl7pPr>
            <a:lvl8pPr lvl="7" algn="ctr">
              <a:spcBef>
                <a:spcPts val="300"/>
              </a:spcBef>
              <a:spcAft>
                <a:spcPts val="0"/>
              </a:spcAft>
              <a:buClr>
                <a:srgbClr val="888888"/>
              </a:buClr>
              <a:buSzPts val="1700"/>
              <a:buNone/>
              <a:defRPr>
                <a:solidFill>
                  <a:srgbClr val="888888"/>
                </a:solidFill>
              </a:defRPr>
            </a:lvl8pPr>
            <a:lvl9pPr lvl="8" algn="ctr">
              <a:spcBef>
                <a:spcPts val="300"/>
              </a:spcBef>
              <a:spcAft>
                <a:spcPts val="0"/>
              </a:spcAft>
              <a:buClr>
                <a:srgbClr val="888888"/>
              </a:buClr>
              <a:buSzPts val="1700"/>
              <a:buNone/>
              <a:defRPr>
                <a:solidFill>
                  <a:srgbClr val="888888"/>
                </a:solidFill>
              </a:defRPr>
            </a:lvl9pPr>
          </a:lstStyle>
          <a:p/>
        </p:txBody>
      </p:sp>
      <p:sp>
        <p:nvSpPr>
          <p:cNvPr id="63" name="Google Shape;63;p15"/>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64" name="Google Shape;64;p15"/>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65" name="Google Shape;65;p15"/>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6" name="Shape 66"/>
        <p:cNvGrpSpPr/>
        <p:nvPr/>
      </p:nvGrpSpPr>
      <p:grpSpPr>
        <a:xfrm>
          <a:off x="0" y="0"/>
          <a:ext cx="0" cy="0"/>
          <a:chOff x="0" y="0"/>
          <a:chExt cx="0" cy="0"/>
        </a:xfrm>
      </p:grpSpPr>
      <p:sp>
        <p:nvSpPr>
          <p:cNvPr id="67" name="Google Shape;67;p16"/>
          <p:cNvSpPr txBox="1"/>
          <p:nvPr>
            <p:ph type="title"/>
          </p:nvPr>
        </p:nvSpPr>
        <p:spPr>
          <a:xfrm>
            <a:off x="422573" y="205978"/>
            <a:ext cx="7606306" cy="857250"/>
          </a:xfrm>
          <a:prstGeom prst="rect">
            <a:avLst/>
          </a:prstGeom>
          <a:noFill/>
          <a:ln>
            <a:noFill/>
          </a:ln>
        </p:spPr>
        <p:txBody>
          <a:bodyPr anchorCtr="0" anchor="ctr" bIns="39575" lIns="79200" spcFirstLastPara="1" rIns="79200" wrap="square" tIns="39575">
            <a:normAutofit/>
          </a:bodyPr>
          <a:lstStyle>
            <a:lvl1pPr lvl="0" algn="ctr">
              <a:spcBef>
                <a:spcPts val="0"/>
              </a:spcBef>
              <a:spcAft>
                <a:spcPts val="0"/>
              </a:spcAft>
              <a:buClr>
                <a:schemeClr val="dk1"/>
              </a:buClr>
              <a:buSzPts val="16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68" name="Google Shape;68;p16"/>
          <p:cNvSpPr txBox="1"/>
          <p:nvPr>
            <p:ph idx="1" type="body"/>
          </p:nvPr>
        </p:nvSpPr>
        <p:spPr>
          <a:xfrm>
            <a:off x="422573" y="1200150"/>
            <a:ext cx="7606306" cy="3394472"/>
          </a:xfrm>
          <a:prstGeom prst="rect">
            <a:avLst/>
          </a:prstGeom>
          <a:noFill/>
          <a:ln>
            <a:noFill/>
          </a:ln>
        </p:spPr>
        <p:txBody>
          <a:bodyPr anchorCtr="0" anchor="t" bIns="39575" lIns="79200" spcFirstLastPara="1" rIns="79200" wrap="square" tIns="39575">
            <a:normAutofit/>
          </a:bodyPr>
          <a:lstStyle>
            <a:lvl1pPr indent="-330200" lvl="0" marL="457200" algn="l">
              <a:spcBef>
                <a:spcPts val="300"/>
              </a:spcBef>
              <a:spcAft>
                <a:spcPts val="0"/>
              </a:spcAft>
              <a:buClr>
                <a:schemeClr val="dk1"/>
              </a:buClr>
              <a:buSzPts val="1600"/>
              <a:buChar char="•"/>
              <a:defRPr/>
            </a:lvl1pPr>
            <a:lvl2pPr indent="-330200" lvl="1" marL="914400" algn="l">
              <a:spcBef>
                <a:spcPts val="300"/>
              </a:spcBef>
              <a:spcAft>
                <a:spcPts val="0"/>
              </a:spcAft>
              <a:buClr>
                <a:schemeClr val="dk1"/>
              </a:buClr>
              <a:buSzPts val="1600"/>
              <a:buChar char="–"/>
              <a:defRPr/>
            </a:lvl2pPr>
            <a:lvl3pPr indent="-330200" lvl="2" marL="1371600" algn="l">
              <a:spcBef>
                <a:spcPts val="300"/>
              </a:spcBef>
              <a:spcAft>
                <a:spcPts val="0"/>
              </a:spcAft>
              <a:buClr>
                <a:schemeClr val="dk1"/>
              </a:buClr>
              <a:buSzPts val="1600"/>
              <a:buChar char="•"/>
              <a:defRPr/>
            </a:lvl3pPr>
            <a:lvl4pPr indent="-330200" lvl="3" marL="1828800" algn="l">
              <a:spcBef>
                <a:spcPts val="300"/>
              </a:spcBef>
              <a:spcAft>
                <a:spcPts val="0"/>
              </a:spcAft>
              <a:buClr>
                <a:schemeClr val="dk1"/>
              </a:buClr>
              <a:buSzPts val="1600"/>
              <a:buChar char="–"/>
              <a:defRPr/>
            </a:lvl4pPr>
            <a:lvl5pPr indent="-330200" lvl="4" marL="2286000" algn="l">
              <a:spcBef>
                <a:spcPts val="300"/>
              </a:spcBef>
              <a:spcAft>
                <a:spcPts val="0"/>
              </a:spcAft>
              <a:buClr>
                <a:schemeClr val="dk1"/>
              </a:buClr>
              <a:buSzPts val="1600"/>
              <a:buChar char="»"/>
              <a:defRPr/>
            </a:lvl5pPr>
            <a:lvl6pPr indent="-330200" lvl="5" marL="2743200" algn="l">
              <a:spcBef>
                <a:spcPts val="300"/>
              </a:spcBef>
              <a:spcAft>
                <a:spcPts val="0"/>
              </a:spcAft>
              <a:buClr>
                <a:schemeClr val="dk1"/>
              </a:buClr>
              <a:buSzPts val="1600"/>
              <a:buChar char="•"/>
              <a:defRPr/>
            </a:lvl6pPr>
            <a:lvl7pPr indent="-330200" lvl="6" marL="3200400" algn="l">
              <a:spcBef>
                <a:spcPts val="300"/>
              </a:spcBef>
              <a:spcAft>
                <a:spcPts val="0"/>
              </a:spcAft>
              <a:buClr>
                <a:schemeClr val="dk1"/>
              </a:buClr>
              <a:buSzPts val="1600"/>
              <a:buChar char="•"/>
              <a:defRPr/>
            </a:lvl7pPr>
            <a:lvl8pPr indent="-330200" lvl="7" marL="3657600" algn="l">
              <a:spcBef>
                <a:spcPts val="300"/>
              </a:spcBef>
              <a:spcAft>
                <a:spcPts val="0"/>
              </a:spcAft>
              <a:buClr>
                <a:schemeClr val="dk1"/>
              </a:buClr>
              <a:buSzPts val="1600"/>
              <a:buChar char="•"/>
              <a:defRPr/>
            </a:lvl8pPr>
            <a:lvl9pPr indent="-330200" lvl="8" marL="4114800" algn="l">
              <a:spcBef>
                <a:spcPts val="300"/>
              </a:spcBef>
              <a:spcAft>
                <a:spcPts val="0"/>
              </a:spcAft>
              <a:buClr>
                <a:schemeClr val="dk1"/>
              </a:buClr>
              <a:buSzPts val="1600"/>
              <a:buChar char="•"/>
              <a:defRPr/>
            </a:lvl9pPr>
          </a:lstStyle>
          <a:p/>
        </p:txBody>
      </p:sp>
      <p:sp>
        <p:nvSpPr>
          <p:cNvPr id="69" name="Google Shape;69;p16"/>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70" name="Google Shape;70;p16"/>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71" name="Google Shape;71;p16"/>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667606" y="3305175"/>
            <a:ext cx="7183733" cy="1021556"/>
          </a:xfrm>
          <a:prstGeom prst="rect">
            <a:avLst/>
          </a:prstGeom>
          <a:noFill/>
          <a:ln>
            <a:noFill/>
          </a:ln>
        </p:spPr>
        <p:txBody>
          <a:bodyPr anchorCtr="0" anchor="t" bIns="39575" lIns="79200" spcFirstLastPara="1" rIns="79200" wrap="square" tIns="39575">
            <a:normAutofit/>
          </a:bodyPr>
          <a:lstStyle>
            <a:lvl1pPr lvl="0" algn="l">
              <a:spcBef>
                <a:spcPts val="0"/>
              </a:spcBef>
              <a:spcAft>
                <a:spcPts val="0"/>
              </a:spcAft>
              <a:buClr>
                <a:schemeClr val="dk1"/>
              </a:buClr>
              <a:buSzPts val="3500"/>
              <a:buFont typeface="Calibri"/>
              <a:buNone/>
              <a:defRPr b="1" sz="3500" cap="none"/>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74" name="Google Shape;74;p17"/>
          <p:cNvSpPr txBox="1"/>
          <p:nvPr>
            <p:ph idx="1" type="body"/>
          </p:nvPr>
        </p:nvSpPr>
        <p:spPr>
          <a:xfrm>
            <a:off x="667606" y="2180035"/>
            <a:ext cx="7183733" cy="1125140"/>
          </a:xfrm>
          <a:prstGeom prst="rect">
            <a:avLst/>
          </a:prstGeom>
          <a:noFill/>
          <a:ln>
            <a:noFill/>
          </a:ln>
        </p:spPr>
        <p:txBody>
          <a:bodyPr anchorCtr="0" anchor="b" bIns="39575" lIns="79200" spcFirstLastPara="1" rIns="79200" wrap="square" tIns="39575">
            <a:normAutofit/>
          </a:bodyPr>
          <a:lstStyle>
            <a:lvl1pPr indent="-228600" lvl="0" marL="457200" algn="l">
              <a:spcBef>
                <a:spcPts val="300"/>
              </a:spcBef>
              <a:spcAft>
                <a:spcPts val="0"/>
              </a:spcAft>
              <a:buClr>
                <a:srgbClr val="888888"/>
              </a:buClr>
              <a:buSzPts val="1700"/>
              <a:buNone/>
              <a:defRPr sz="1700">
                <a:solidFill>
                  <a:srgbClr val="888888"/>
                </a:solidFill>
              </a:defRPr>
            </a:lvl1pPr>
            <a:lvl2pPr indent="-228600" lvl="1" marL="914400" algn="l">
              <a:spcBef>
                <a:spcPts val="300"/>
              </a:spcBef>
              <a:spcAft>
                <a:spcPts val="0"/>
              </a:spcAft>
              <a:buClr>
                <a:srgbClr val="888888"/>
              </a:buClr>
              <a:buSzPts val="1600"/>
              <a:buNone/>
              <a:defRPr sz="1600">
                <a:solidFill>
                  <a:srgbClr val="888888"/>
                </a:solidFill>
              </a:defRPr>
            </a:lvl2pPr>
            <a:lvl3pPr indent="-228600" lvl="2" marL="1371600" algn="l">
              <a:spcBef>
                <a:spcPts val="300"/>
              </a:spcBef>
              <a:spcAft>
                <a:spcPts val="0"/>
              </a:spcAft>
              <a:buClr>
                <a:srgbClr val="888888"/>
              </a:buClr>
              <a:buSzPts val="1400"/>
              <a:buNone/>
              <a:defRPr sz="1400">
                <a:solidFill>
                  <a:srgbClr val="888888"/>
                </a:solidFill>
              </a:defRPr>
            </a:lvl3pPr>
            <a:lvl4pPr indent="-228600" lvl="3" marL="1828800" algn="l">
              <a:spcBef>
                <a:spcPts val="200"/>
              </a:spcBef>
              <a:spcAft>
                <a:spcPts val="0"/>
              </a:spcAft>
              <a:buClr>
                <a:srgbClr val="888888"/>
              </a:buClr>
              <a:buSzPts val="1200"/>
              <a:buNone/>
              <a:defRPr sz="1200">
                <a:solidFill>
                  <a:srgbClr val="888888"/>
                </a:solidFill>
              </a:defRPr>
            </a:lvl4pPr>
            <a:lvl5pPr indent="-228600" lvl="4" marL="2286000" algn="l">
              <a:spcBef>
                <a:spcPts val="200"/>
              </a:spcBef>
              <a:spcAft>
                <a:spcPts val="0"/>
              </a:spcAft>
              <a:buClr>
                <a:srgbClr val="888888"/>
              </a:buClr>
              <a:buSzPts val="1200"/>
              <a:buNone/>
              <a:defRPr sz="1200">
                <a:solidFill>
                  <a:srgbClr val="888888"/>
                </a:solidFill>
              </a:defRPr>
            </a:lvl5pPr>
            <a:lvl6pPr indent="-228600" lvl="5" marL="2743200" algn="l">
              <a:spcBef>
                <a:spcPts val="200"/>
              </a:spcBef>
              <a:spcAft>
                <a:spcPts val="0"/>
              </a:spcAft>
              <a:buClr>
                <a:srgbClr val="888888"/>
              </a:buClr>
              <a:buSzPts val="1200"/>
              <a:buNone/>
              <a:defRPr sz="1200">
                <a:solidFill>
                  <a:srgbClr val="888888"/>
                </a:solidFill>
              </a:defRPr>
            </a:lvl6pPr>
            <a:lvl7pPr indent="-228600" lvl="6" marL="3200400" algn="l">
              <a:spcBef>
                <a:spcPts val="200"/>
              </a:spcBef>
              <a:spcAft>
                <a:spcPts val="0"/>
              </a:spcAft>
              <a:buClr>
                <a:srgbClr val="888888"/>
              </a:buClr>
              <a:buSzPts val="1200"/>
              <a:buNone/>
              <a:defRPr sz="1200">
                <a:solidFill>
                  <a:srgbClr val="888888"/>
                </a:solidFill>
              </a:defRPr>
            </a:lvl7pPr>
            <a:lvl8pPr indent="-228600" lvl="7" marL="3657600" algn="l">
              <a:spcBef>
                <a:spcPts val="200"/>
              </a:spcBef>
              <a:spcAft>
                <a:spcPts val="0"/>
              </a:spcAft>
              <a:buClr>
                <a:srgbClr val="888888"/>
              </a:buClr>
              <a:buSzPts val="1200"/>
              <a:buNone/>
              <a:defRPr sz="1200">
                <a:solidFill>
                  <a:srgbClr val="888888"/>
                </a:solidFill>
              </a:defRPr>
            </a:lvl8pPr>
            <a:lvl9pPr indent="-228600" lvl="8" marL="4114800" algn="l">
              <a:spcBef>
                <a:spcPts val="200"/>
              </a:spcBef>
              <a:spcAft>
                <a:spcPts val="0"/>
              </a:spcAft>
              <a:buClr>
                <a:srgbClr val="888888"/>
              </a:buClr>
              <a:buSzPts val="1200"/>
              <a:buNone/>
              <a:defRPr sz="1200">
                <a:solidFill>
                  <a:srgbClr val="888888"/>
                </a:solidFill>
              </a:defRPr>
            </a:lvl9pPr>
          </a:lstStyle>
          <a:p/>
        </p:txBody>
      </p:sp>
      <p:sp>
        <p:nvSpPr>
          <p:cNvPr id="75" name="Google Shape;75;p17"/>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76" name="Google Shape;76;p17"/>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77" name="Google Shape;77;p17"/>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8" name="Shape 78"/>
        <p:cNvGrpSpPr/>
        <p:nvPr/>
      </p:nvGrpSpPr>
      <p:grpSpPr>
        <a:xfrm>
          <a:off x="0" y="0"/>
          <a:ext cx="0" cy="0"/>
          <a:chOff x="0" y="0"/>
          <a:chExt cx="0" cy="0"/>
        </a:xfrm>
      </p:grpSpPr>
      <p:sp>
        <p:nvSpPr>
          <p:cNvPr id="79" name="Google Shape;79;p18"/>
          <p:cNvSpPr txBox="1"/>
          <p:nvPr>
            <p:ph type="title"/>
          </p:nvPr>
        </p:nvSpPr>
        <p:spPr>
          <a:xfrm>
            <a:off x="422573" y="205978"/>
            <a:ext cx="7606306" cy="857250"/>
          </a:xfrm>
          <a:prstGeom prst="rect">
            <a:avLst/>
          </a:prstGeom>
          <a:noFill/>
          <a:ln>
            <a:noFill/>
          </a:ln>
        </p:spPr>
        <p:txBody>
          <a:bodyPr anchorCtr="0" anchor="ctr" bIns="39575" lIns="79200" spcFirstLastPara="1" rIns="79200" wrap="square" tIns="39575">
            <a:normAutofit/>
          </a:bodyPr>
          <a:lstStyle>
            <a:lvl1pPr lvl="0" algn="ctr">
              <a:spcBef>
                <a:spcPts val="0"/>
              </a:spcBef>
              <a:spcAft>
                <a:spcPts val="0"/>
              </a:spcAft>
              <a:buClr>
                <a:schemeClr val="dk1"/>
              </a:buClr>
              <a:buSzPts val="16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80" name="Google Shape;80;p18"/>
          <p:cNvSpPr txBox="1"/>
          <p:nvPr>
            <p:ph idx="1" type="body"/>
          </p:nvPr>
        </p:nvSpPr>
        <p:spPr>
          <a:xfrm>
            <a:off x="422573" y="1200150"/>
            <a:ext cx="3732724" cy="3394472"/>
          </a:xfrm>
          <a:prstGeom prst="rect">
            <a:avLst/>
          </a:prstGeom>
          <a:noFill/>
          <a:ln>
            <a:noFill/>
          </a:ln>
        </p:spPr>
        <p:txBody>
          <a:bodyPr anchorCtr="0" anchor="t" bIns="39575" lIns="79200" spcFirstLastPara="1" rIns="79200" wrap="square" tIns="39575">
            <a:normAutofit/>
          </a:bodyPr>
          <a:lstStyle>
            <a:lvl1pPr indent="-381000" lvl="0" marL="457200" algn="l">
              <a:spcBef>
                <a:spcPts val="500"/>
              </a:spcBef>
              <a:spcAft>
                <a:spcPts val="0"/>
              </a:spcAft>
              <a:buClr>
                <a:schemeClr val="dk1"/>
              </a:buClr>
              <a:buSzPts val="2400"/>
              <a:buChar char="•"/>
              <a:defRPr sz="2400"/>
            </a:lvl1pPr>
            <a:lvl2pPr indent="-361950" lvl="1" marL="914400" algn="l">
              <a:spcBef>
                <a:spcPts val="400"/>
              </a:spcBef>
              <a:spcAft>
                <a:spcPts val="0"/>
              </a:spcAft>
              <a:buClr>
                <a:schemeClr val="dk1"/>
              </a:buClr>
              <a:buSzPts val="2100"/>
              <a:buChar char="–"/>
              <a:defRPr sz="2100"/>
            </a:lvl2pPr>
            <a:lvl3pPr indent="-336550" lvl="2" marL="1371600" algn="l">
              <a:spcBef>
                <a:spcPts val="300"/>
              </a:spcBef>
              <a:spcAft>
                <a:spcPts val="0"/>
              </a:spcAft>
              <a:buClr>
                <a:schemeClr val="dk1"/>
              </a:buClr>
              <a:buSzPts val="1700"/>
              <a:buChar char="•"/>
              <a:defRPr sz="1700"/>
            </a:lvl3pPr>
            <a:lvl4pPr indent="-330200" lvl="3" marL="1828800" algn="l">
              <a:spcBef>
                <a:spcPts val="300"/>
              </a:spcBef>
              <a:spcAft>
                <a:spcPts val="0"/>
              </a:spcAft>
              <a:buClr>
                <a:schemeClr val="dk1"/>
              </a:buClr>
              <a:buSzPts val="1600"/>
              <a:buChar char="–"/>
              <a:defRPr sz="1600"/>
            </a:lvl4pPr>
            <a:lvl5pPr indent="-330200" lvl="4" marL="2286000" algn="l">
              <a:spcBef>
                <a:spcPts val="300"/>
              </a:spcBef>
              <a:spcAft>
                <a:spcPts val="0"/>
              </a:spcAft>
              <a:buClr>
                <a:schemeClr val="dk1"/>
              </a:buClr>
              <a:buSzPts val="1600"/>
              <a:buChar char="»"/>
              <a:defRPr sz="1600"/>
            </a:lvl5pPr>
            <a:lvl6pPr indent="-330200" lvl="5" marL="2743200" algn="l">
              <a:spcBef>
                <a:spcPts val="300"/>
              </a:spcBef>
              <a:spcAft>
                <a:spcPts val="0"/>
              </a:spcAft>
              <a:buClr>
                <a:schemeClr val="dk1"/>
              </a:buClr>
              <a:buSzPts val="1600"/>
              <a:buChar char="•"/>
              <a:defRPr sz="1600"/>
            </a:lvl6pPr>
            <a:lvl7pPr indent="-330200" lvl="6" marL="3200400" algn="l">
              <a:spcBef>
                <a:spcPts val="300"/>
              </a:spcBef>
              <a:spcAft>
                <a:spcPts val="0"/>
              </a:spcAft>
              <a:buClr>
                <a:schemeClr val="dk1"/>
              </a:buClr>
              <a:buSzPts val="1600"/>
              <a:buChar char="•"/>
              <a:defRPr sz="1600"/>
            </a:lvl7pPr>
            <a:lvl8pPr indent="-330200" lvl="7" marL="3657600" algn="l">
              <a:spcBef>
                <a:spcPts val="300"/>
              </a:spcBef>
              <a:spcAft>
                <a:spcPts val="0"/>
              </a:spcAft>
              <a:buClr>
                <a:schemeClr val="dk1"/>
              </a:buClr>
              <a:buSzPts val="1600"/>
              <a:buChar char="•"/>
              <a:defRPr sz="1600"/>
            </a:lvl8pPr>
            <a:lvl9pPr indent="-330200" lvl="8" marL="4114800" algn="l">
              <a:spcBef>
                <a:spcPts val="300"/>
              </a:spcBef>
              <a:spcAft>
                <a:spcPts val="0"/>
              </a:spcAft>
              <a:buClr>
                <a:schemeClr val="dk1"/>
              </a:buClr>
              <a:buSzPts val="1600"/>
              <a:buChar char="•"/>
              <a:defRPr sz="1600"/>
            </a:lvl9pPr>
          </a:lstStyle>
          <a:p/>
        </p:txBody>
      </p:sp>
      <p:sp>
        <p:nvSpPr>
          <p:cNvPr id="81" name="Google Shape;81;p18"/>
          <p:cNvSpPr txBox="1"/>
          <p:nvPr>
            <p:ph idx="2" type="body"/>
          </p:nvPr>
        </p:nvSpPr>
        <p:spPr>
          <a:xfrm>
            <a:off x="4296154" y="1200150"/>
            <a:ext cx="3732724" cy="3394472"/>
          </a:xfrm>
          <a:prstGeom prst="rect">
            <a:avLst/>
          </a:prstGeom>
          <a:noFill/>
          <a:ln>
            <a:noFill/>
          </a:ln>
        </p:spPr>
        <p:txBody>
          <a:bodyPr anchorCtr="0" anchor="t" bIns="39575" lIns="79200" spcFirstLastPara="1" rIns="79200" wrap="square" tIns="39575">
            <a:normAutofit/>
          </a:bodyPr>
          <a:lstStyle>
            <a:lvl1pPr indent="-381000" lvl="0" marL="457200" algn="l">
              <a:spcBef>
                <a:spcPts val="500"/>
              </a:spcBef>
              <a:spcAft>
                <a:spcPts val="0"/>
              </a:spcAft>
              <a:buClr>
                <a:schemeClr val="dk1"/>
              </a:buClr>
              <a:buSzPts val="2400"/>
              <a:buChar char="•"/>
              <a:defRPr sz="2400"/>
            </a:lvl1pPr>
            <a:lvl2pPr indent="-361950" lvl="1" marL="914400" algn="l">
              <a:spcBef>
                <a:spcPts val="400"/>
              </a:spcBef>
              <a:spcAft>
                <a:spcPts val="0"/>
              </a:spcAft>
              <a:buClr>
                <a:schemeClr val="dk1"/>
              </a:buClr>
              <a:buSzPts val="2100"/>
              <a:buChar char="–"/>
              <a:defRPr sz="2100"/>
            </a:lvl2pPr>
            <a:lvl3pPr indent="-336550" lvl="2" marL="1371600" algn="l">
              <a:spcBef>
                <a:spcPts val="300"/>
              </a:spcBef>
              <a:spcAft>
                <a:spcPts val="0"/>
              </a:spcAft>
              <a:buClr>
                <a:schemeClr val="dk1"/>
              </a:buClr>
              <a:buSzPts val="1700"/>
              <a:buChar char="•"/>
              <a:defRPr sz="1700"/>
            </a:lvl3pPr>
            <a:lvl4pPr indent="-330200" lvl="3" marL="1828800" algn="l">
              <a:spcBef>
                <a:spcPts val="300"/>
              </a:spcBef>
              <a:spcAft>
                <a:spcPts val="0"/>
              </a:spcAft>
              <a:buClr>
                <a:schemeClr val="dk1"/>
              </a:buClr>
              <a:buSzPts val="1600"/>
              <a:buChar char="–"/>
              <a:defRPr sz="1600"/>
            </a:lvl4pPr>
            <a:lvl5pPr indent="-330200" lvl="4" marL="2286000" algn="l">
              <a:spcBef>
                <a:spcPts val="300"/>
              </a:spcBef>
              <a:spcAft>
                <a:spcPts val="0"/>
              </a:spcAft>
              <a:buClr>
                <a:schemeClr val="dk1"/>
              </a:buClr>
              <a:buSzPts val="1600"/>
              <a:buChar char="»"/>
              <a:defRPr sz="1600"/>
            </a:lvl5pPr>
            <a:lvl6pPr indent="-330200" lvl="5" marL="2743200" algn="l">
              <a:spcBef>
                <a:spcPts val="300"/>
              </a:spcBef>
              <a:spcAft>
                <a:spcPts val="0"/>
              </a:spcAft>
              <a:buClr>
                <a:schemeClr val="dk1"/>
              </a:buClr>
              <a:buSzPts val="1600"/>
              <a:buChar char="•"/>
              <a:defRPr sz="1600"/>
            </a:lvl6pPr>
            <a:lvl7pPr indent="-330200" lvl="6" marL="3200400" algn="l">
              <a:spcBef>
                <a:spcPts val="300"/>
              </a:spcBef>
              <a:spcAft>
                <a:spcPts val="0"/>
              </a:spcAft>
              <a:buClr>
                <a:schemeClr val="dk1"/>
              </a:buClr>
              <a:buSzPts val="1600"/>
              <a:buChar char="•"/>
              <a:defRPr sz="1600"/>
            </a:lvl7pPr>
            <a:lvl8pPr indent="-330200" lvl="7" marL="3657600" algn="l">
              <a:spcBef>
                <a:spcPts val="300"/>
              </a:spcBef>
              <a:spcAft>
                <a:spcPts val="0"/>
              </a:spcAft>
              <a:buClr>
                <a:schemeClr val="dk1"/>
              </a:buClr>
              <a:buSzPts val="1600"/>
              <a:buChar char="•"/>
              <a:defRPr sz="1600"/>
            </a:lvl8pPr>
            <a:lvl9pPr indent="-330200" lvl="8" marL="4114800" algn="l">
              <a:spcBef>
                <a:spcPts val="300"/>
              </a:spcBef>
              <a:spcAft>
                <a:spcPts val="0"/>
              </a:spcAft>
              <a:buClr>
                <a:schemeClr val="dk1"/>
              </a:buClr>
              <a:buSzPts val="1600"/>
              <a:buChar char="•"/>
              <a:defRPr sz="1600"/>
            </a:lvl9pPr>
          </a:lstStyle>
          <a:p/>
        </p:txBody>
      </p:sp>
      <p:sp>
        <p:nvSpPr>
          <p:cNvPr id="82" name="Google Shape;82;p18"/>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83" name="Google Shape;83;p18"/>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84" name="Google Shape;84;p18"/>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5" name="Shape 85"/>
        <p:cNvGrpSpPr/>
        <p:nvPr/>
      </p:nvGrpSpPr>
      <p:grpSpPr>
        <a:xfrm>
          <a:off x="0" y="0"/>
          <a:ext cx="0" cy="0"/>
          <a:chOff x="0" y="0"/>
          <a:chExt cx="0" cy="0"/>
        </a:xfrm>
      </p:grpSpPr>
      <p:sp>
        <p:nvSpPr>
          <p:cNvPr id="86" name="Google Shape;86;p19"/>
          <p:cNvSpPr txBox="1"/>
          <p:nvPr>
            <p:ph type="title"/>
          </p:nvPr>
        </p:nvSpPr>
        <p:spPr>
          <a:xfrm>
            <a:off x="422573" y="205978"/>
            <a:ext cx="7606306" cy="857250"/>
          </a:xfrm>
          <a:prstGeom prst="rect">
            <a:avLst/>
          </a:prstGeom>
          <a:noFill/>
          <a:ln>
            <a:noFill/>
          </a:ln>
        </p:spPr>
        <p:txBody>
          <a:bodyPr anchorCtr="0" anchor="ctr" bIns="39575" lIns="79200" spcFirstLastPara="1" rIns="79200" wrap="square" tIns="39575">
            <a:normAutofit/>
          </a:bodyPr>
          <a:lstStyle>
            <a:lvl1pPr lvl="0" algn="ctr">
              <a:spcBef>
                <a:spcPts val="0"/>
              </a:spcBef>
              <a:spcAft>
                <a:spcPts val="0"/>
              </a:spcAft>
              <a:buClr>
                <a:schemeClr val="dk1"/>
              </a:buClr>
              <a:buSzPts val="3800"/>
              <a:buFont typeface="Calibri"/>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87" name="Google Shape;87;p19"/>
          <p:cNvSpPr txBox="1"/>
          <p:nvPr>
            <p:ph idx="1" type="body"/>
          </p:nvPr>
        </p:nvSpPr>
        <p:spPr>
          <a:xfrm>
            <a:off x="422573" y="1151335"/>
            <a:ext cx="3734192" cy="479822"/>
          </a:xfrm>
          <a:prstGeom prst="rect">
            <a:avLst/>
          </a:prstGeom>
          <a:noFill/>
          <a:ln>
            <a:noFill/>
          </a:ln>
        </p:spPr>
        <p:txBody>
          <a:bodyPr anchorCtr="0" anchor="b" bIns="39575" lIns="79200" spcFirstLastPara="1" rIns="79200" wrap="square" tIns="39575">
            <a:normAutofit/>
          </a:bodyPr>
          <a:lstStyle>
            <a:lvl1pPr indent="-228600" lvl="0" marL="457200" algn="l">
              <a:spcBef>
                <a:spcPts val="400"/>
              </a:spcBef>
              <a:spcAft>
                <a:spcPts val="0"/>
              </a:spcAft>
              <a:buClr>
                <a:schemeClr val="dk1"/>
              </a:buClr>
              <a:buSzPts val="2100"/>
              <a:buNone/>
              <a:defRPr b="1" sz="2100"/>
            </a:lvl1pPr>
            <a:lvl2pPr indent="-228600" lvl="1" marL="914400" algn="l">
              <a:spcBef>
                <a:spcPts val="300"/>
              </a:spcBef>
              <a:spcAft>
                <a:spcPts val="0"/>
              </a:spcAft>
              <a:buClr>
                <a:schemeClr val="dk1"/>
              </a:buClr>
              <a:buSzPts val="1700"/>
              <a:buNone/>
              <a:defRPr b="1" sz="1700"/>
            </a:lvl2pPr>
            <a:lvl3pPr indent="-228600" lvl="2" marL="1371600" algn="l">
              <a:spcBef>
                <a:spcPts val="300"/>
              </a:spcBef>
              <a:spcAft>
                <a:spcPts val="0"/>
              </a:spcAft>
              <a:buClr>
                <a:schemeClr val="dk1"/>
              </a:buClr>
              <a:buSzPts val="1600"/>
              <a:buNone/>
              <a:defRPr b="1" sz="1600"/>
            </a:lvl3pPr>
            <a:lvl4pPr indent="-228600" lvl="3" marL="1828800" algn="l">
              <a:spcBef>
                <a:spcPts val="300"/>
              </a:spcBef>
              <a:spcAft>
                <a:spcPts val="0"/>
              </a:spcAft>
              <a:buClr>
                <a:schemeClr val="dk1"/>
              </a:buClr>
              <a:buSzPts val="1400"/>
              <a:buNone/>
              <a:defRPr b="1" sz="1400"/>
            </a:lvl4pPr>
            <a:lvl5pPr indent="-228600" lvl="4" marL="2286000" algn="l">
              <a:spcBef>
                <a:spcPts val="300"/>
              </a:spcBef>
              <a:spcAft>
                <a:spcPts val="0"/>
              </a:spcAft>
              <a:buClr>
                <a:schemeClr val="dk1"/>
              </a:buClr>
              <a:buSzPts val="1400"/>
              <a:buNone/>
              <a:defRPr b="1" sz="1400"/>
            </a:lvl5pPr>
            <a:lvl6pPr indent="-228600" lvl="5" marL="2743200" algn="l">
              <a:spcBef>
                <a:spcPts val="300"/>
              </a:spcBef>
              <a:spcAft>
                <a:spcPts val="0"/>
              </a:spcAft>
              <a:buClr>
                <a:schemeClr val="dk1"/>
              </a:buClr>
              <a:buSzPts val="1400"/>
              <a:buNone/>
              <a:defRPr b="1" sz="1400"/>
            </a:lvl6pPr>
            <a:lvl7pPr indent="-228600" lvl="6" marL="3200400" algn="l">
              <a:spcBef>
                <a:spcPts val="300"/>
              </a:spcBef>
              <a:spcAft>
                <a:spcPts val="0"/>
              </a:spcAft>
              <a:buClr>
                <a:schemeClr val="dk1"/>
              </a:buClr>
              <a:buSzPts val="1400"/>
              <a:buNone/>
              <a:defRPr b="1" sz="1400"/>
            </a:lvl7pPr>
            <a:lvl8pPr indent="-228600" lvl="7" marL="3657600" algn="l">
              <a:spcBef>
                <a:spcPts val="300"/>
              </a:spcBef>
              <a:spcAft>
                <a:spcPts val="0"/>
              </a:spcAft>
              <a:buClr>
                <a:schemeClr val="dk1"/>
              </a:buClr>
              <a:buSzPts val="1400"/>
              <a:buNone/>
              <a:defRPr b="1" sz="1400"/>
            </a:lvl8pPr>
            <a:lvl9pPr indent="-228600" lvl="8" marL="4114800" algn="l">
              <a:spcBef>
                <a:spcPts val="300"/>
              </a:spcBef>
              <a:spcAft>
                <a:spcPts val="0"/>
              </a:spcAft>
              <a:buClr>
                <a:schemeClr val="dk1"/>
              </a:buClr>
              <a:buSzPts val="1400"/>
              <a:buNone/>
              <a:defRPr b="1" sz="1400"/>
            </a:lvl9pPr>
          </a:lstStyle>
          <a:p/>
        </p:txBody>
      </p:sp>
      <p:sp>
        <p:nvSpPr>
          <p:cNvPr id="88" name="Google Shape;88;p19"/>
          <p:cNvSpPr txBox="1"/>
          <p:nvPr>
            <p:ph idx="2" type="body"/>
          </p:nvPr>
        </p:nvSpPr>
        <p:spPr>
          <a:xfrm>
            <a:off x="422573" y="1631156"/>
            <a:ext cx="3734192" cy="2963466"/>
          </a:xfrm>
          <a:prstGeom prst="rect">
            <a:avLst/>
          </a:prstGeom>
          <a:noFill/>
          <a:ln>
            <a:noFill/>
          </a:ln>
        </p:spPr>
        <p:txBody>
          <a:bodyPr anchorCtr="0" anchor="t" bIns="39575" lIns="79200" spcFirstLastPara="1" rIns="79200" wrap="square" tIns="39575">
            <a:normAutofit/>
          </a:bodyPr>
          <a:lstStyle>
            <a:lvl1pPr indent="-361950" lvl="0" marL="457200" algn="l">
              <a:spcBef>
                <a:spcPts val="400"/>
              </a:spcBef>
              <a:spcAft>
                <a:spcPts val="0"/>
              </a:spcAft>
              <a:buClr>
                <a:schemeClr val="dk1"/>
              </a:buClr>
              <a:buSzPts val="2100"/>
              <a:buChar char="•"/>
              <a:defRPr sz="2100"/>
            </a:lvl1pPr>
            <a:lvl2pPr indent="-336550" lvl="1" marL="914400" algn="l">
              <a:spcBef>
                <a:spcPts val="300"/>
              </a:spcBef>
              <a:spcAft>
                <a:spcPts val="0"/>
              </a:spcAft>
              <a:buClr>
                <a:schemeClr val="dk1"/>
              </a:buClr>
              <a:buSzPts val="1700"/>
              <a:buChar char="–"/>
              <a:defRPr sz="1700"/>
            </a:lvl2pPr>
            <a:lvl3pPr indent="-330200" lvl="2" marL="1371600" algn="l">
              <a:spcBef>
                <a:spcPts val="300"/>
              </a:spcBef>
              <a:spcAft>
                <a:spcPts val="0"/>
              </a:spcAft>
              <a:buClr>
                <a:schemeClr val="dk1"/>
              </a:buClr>
              <a:buSzPts val="1600"/>
              <a:buChar char="•"/>
              <a:defRPr sz="1600"/>
            </a:lvl3pPr>
            <a:lvl4pPr indent="-317500" lvl="3" marL="1828800" algn="l">
              <a:spcBef>
                <a:spcPts val="300"/>
              </a:spcBef>
              <a:spcAft>
                <a:spcPts val="0"/>
              </a:spcAft>
              <a:buClr>
                <a:schemeClr val="dk1"/>
              </a:buClr>
              <a:buSzPts val="1400"/>
              <a:buChar char="–"/>
              <a:defRPr sz="1400"/>
            </a:lvl4pPr>
            <a:lvl5pPr indent="-317500" lvl="4" marL="2286000" algn="l">
              <a:spcBef>
                <a:spcPts val="300"/>
              </a:spcBef>
              <a:spcAft>
                <a:spcPts val="0"/>
              </a:spcAft>
              <a:buClr>
                <a:schemeClr val="dk1"/>
              </a:buClr>
              <a:buSzPts val="1400"/>
              <a:buChar char="»"/>
              <a:defRPr sz="1400"/>
            </a:lvl5pPr>
            <a:lvl6pPr indent="-317500" lvl="5" marL="2743200" algn="l">
              <a:spcBef>
                <a:spcPts val="300"/>
              </a:spcBef>
              <a:spcAft>
                <a:spcPts val="0"/>
              </a:spcAft>
              <a:buClr>
                <a:schemeClr val="dk1"/>
              </a:buClr>
              <a:buSzPts val="1400"/>
              <a:buChar char="•"/>
              <a:defRPr sz="1400"/>
            </a:lvl6pPr>
            <a:lvl7pPr indent="-317500" lvl="6" marL="3200400" algn="l">
              <a:spcBef>
                <a:spcPts val="300"/>
              </a:spcBef>
              <a:spcAft>
                <a:spcPts val="0"/>
              </a:spcAft>
              <a:buClr>
                <a:schemeClr val="dk1"/>
              </a:buClr>
              <a:buSzPts val="1400"/>
              <a:buChar char="•"/>
              <a:defRPr sz="1400"/>
            </a:lvl7pPr>
            <a:lvl8pPr indent="-317500" lvl="7" marL="3657600" algn="l">
              <a:spcBef>
                <a:spcPts val="300"/>
              </a:spcBef>
              <a:spcAft>
                <a:spcPts val="0"/>
              </a:spcAft>
              <a:buClr>
                <a:schemeClr val="dk1"/>
              </a:buClr>
              <a:buSzPts val="1400"/>
              <a:buChar char="•"/>
              <a:defRPr sz="1400"/>
            </a:lvl8pPr>
            <a:lvl9pPr indent="-317500" lvl="8" marL="4114800" algn="l">
              <a:spcBef>
                <a:spcPts val="300"/>
              </a:spcBef>
              <a:spcAft>
                <a:spcPts val="0"/>
              </a:spcAft>
              <a:buClr>
                <a:schemeClr val="dk1"/>
              </a:buClr>
              <a:buSzPts val="1400"/>
              <a:buChar char="•"/>
              <a:defRPr sz="1400"/>
            </a:lvl9pPr>
          </a:lstStyle>
          <a:p/>
        </p:txBody>
      </p:sp>
      <p:sp>
        <p:nvSpPr>
          <p:cNvPr id="89" name="Google Shape;89;p19"/>
          <p:cNvSpPr txBox="1"/>
          <p:nvPr>
            <p:ph idx="3" type="body"/>
          </p:nvPr>
        </p:nvSpPr>
        <p:spPr>
          <a:xfrm>
            <a:off x="4293220" y="1151335"/>
            <a:ext cx="3735659" cy="479822"/>
          </a:xfrm>
          <a:prstGeom prst="rect">
            <a:avLst/>
          </a:prstGeom>
          <a:noFill/>
          <a:ln>
            <a:noFill/>
          </a:ln>
        </p:spPr>
        <p:txBody>
          <a:bodyPr anchorCtr="0" anchor="b" bIns="39575" lIns="79200" spcFirstLastPara="1" rIns="79200" wrap="square" tIns="39575">
            <a:normAutofit/>
          </a:bodyPr>
          <a:lstStyle>
            <a:lvl1pPr indent="-228600" lvl="0" marL="457200" algn="l">
              <a:spcBef>
                <a:spcPts val="400"/>
              </a:spcBef>
              <a:spcAft>
                <a:spcPts val="0"/>
              </a:spcAft>
              <a:buClr>
                <a:schemeClr val="dk1"/>
              </a:buClr>
              <a:buSzPts val="2100"/>
              <a:buNone/>
              <a:defRPr b="1" sz="2100"/>
            </a:lvl1pPr>
            <a:lvl2pPr indent="-228600" lvl="1" marL="914400" algn="l">
              <a:spcBef>
                <a:spcPts val="300"/>
              </a:spcBef>
              <a:spcAft>
                <a:spcPts val="0"/>
              </a:spcAft>
              <a:buClr>
                <a:schemeClr val="dk1"/>
              </a:buClr>
              <a:buSzPts val="1700"/>
              <a:buNone/>
              <a:defRPr b="1" sz="1700"/>
            </a:lvl2pPr>
            <a:lvl3pPr indent="-228600" lvl="2" marL="1371600" algn="l">
              <a:spcBef>
                <a:spcPts val="300"/>
              </a:spcBef>
              <a:spcAft>
                <a:spcPts val="0"/>
              </a:spcAft>
              <a:buClr>
                <a:schemeClr val="dk1"/>
              </a:buClr>
              <a:buSzPts val="1600"/>
              <a:buNone/>
              <a:defRPr b="1" sz="1600"/>
            </a:lvl3pPr>
            <a:lvl4pPr indent="-228600" lvl="3" marL="1828800" algn="l">
              <a:spcBef>
                <a:spcPts val="300"/>
              </a:spcBef>
              <a:spcAft>
                <a:spcPts val="0"/>
              </a:spcAft>
              <a:buClr>
                <a:schemeClr val="dk1"/>
              </a:buClr>
              <a:buSzPts val="1400"/>
              <a:buNone/>
              <a:defRPr b="1" sz="1400"/>
            </a:lvl4pPr>
            <a:lvl5pPr indent="-228600" lvl="4" marL="2286000" algn="l">
              <a:spcBef>
                <a:spcPts val="300"/>
              </a:spcBef>
              <a:spcAft>
                <a:spcPts val="0"/>
              </a:spcAft>
              <a:buClr>
                <a:schemeClr val="dk1"/>
              </a:buClr>
              <a:buSzPts val="1400"/>
              <a:buNone/>
              <a:defRPr b="1" sz="1400"/>
            </a:lvl5pPr>
            <a:lvl6pPr indent="-228600" lvl="5" marL="2743200" algn="l">
              <a:spcBef>
                <a:spcPts val="300"/>
              </a:spcBef>
              <a:spcAft>
                <a:spcPts val="0"/>
              </a:spcAft>
              <a:buClr>
                <a:schemeClr val="dk1"/>
              </a:buClr>
              <a:buSzPts val="1400"/>
              <a:buNone/>
              <a:defRPr b="1" sz="1400"/>
            </a:lvl6pPr>
            <a:lvl7pPr indent="-228600" lvl="6" marL="3200400" algn="l">
              <a:spcBef>
                <a:spcPts val="300"/>
              </a:spcBef>
              <a:spcAft>
                <a:spcPts val="0"/>
              </a:spcAft>
              <a:buClr>
                <a:schemeClr val="dk1"/>
              </a:buClr>
              <a:buSzPts val="1400"/>
              <a:buNone/>
              <a:defRPr b="1" sz="1400"/>
            </a:lvl7pPr>
            <a:lvl8pPr indent="-228600" lvl="7" marL="3657600" algn="l">
              <a:spcBef>
                <a:spcPts val="300"/>
              </a:spcBef>
              <a:spcAft>
                <a:spcPts val="0"/>
              </a:spcAft>
              <a:buClr>
                <a:schemeClr val="dk1"/>
              </a:buClr>
              <a:buSzPts val="1400"/>
              <a:buNone/>
              <a:defRPr b="1" sz="1400"/>
            </a:lvl8pPr>
            <a:lvl9pPr indent="-228600" lvl="8" marL="4114800" algn="l">
              <a:spcBef>
                <a:spcPts val="300"/>
              </a:spcBef>
              <a:spcAft>
                <a:spcPts val="0"/>
              </a:spcAft>
              <a:buClr>
                <a:schemeClr val="dk1"/>
              </a:buClr>
              <a:buSzPts val="1400"/>
              <a:buNone/>
              <a:defRPr b="1" sz="1400"/>
            </a:lvl9pPr>
          </a:lstStyle>
          <a:p/>
        </p:txBody>
      </p:sp>
      <p:sp>
        <p:nvSpPr>
          <p:cNvPr id="90" name="Google Shape;90;p19"/>
          <p:cNvSpPr txBox="1"/>
          <p:nvPr>
            <p:ph idx="4" type="body"/>
          </p:nvPr>
        </p:nvSpPr>
        <p:spPr>
          <a:xfrm>
            <a:off x="4293220" y="1631156"/>
            <a:ext cx="3735659" cy="2963466"/>
          </a:xfrm>
          <a:prstGeom prst="rect">
            <a:avLst/>
          </a:prstGeom>
          <a:noFill/>
          <a:ln>
            <a:noFill/>
          </a:ln>
        </p:spPr>
        <p:txBody>
          <a:bodyPr anchorCtr="0" anchor="t" bIns="39575" lIns="79200" spcFirstLastPara="1" rIns="79200" wrap="square" tIns="39575">
            <a:normAutofit/>
          </a:bodyPr>
          <a:lstStyle>
            <a:lvl1pPr indent="-361950" lvl="0" marL="457200" algn="l">
              <a:spcBef>
                <a:spcPts val="400"/>
              </a:spcBef>
              <a:spcAft>
                <a:spcPts val="0"/>
              </a:spcAft>
              <a:buClr>
                <a:schemeClr val="dk1"/>
              </a:buClr>
              <a:buSzPts val="2100"/>
              <a:buChar char="•"/>
              <a:defRPr sz="2100"/>
            </a:lvl1pPr>
            <a:lvl2pPr indent="-336550" lvl="1" marL="914400" algn="l">
              <a:spcBef>
                <a:spcPts val="300"/>
              </a:spcBef>
              <a:spcAft>
                <a:spcPts val="0"/>
              </a:spcAft>
              <a:buClr>
                <a:schemeClr val="dk1"/>
              </a:buClr>
              <a:buSzPts val="1700"/>
              <a:buChar char="–"/>
              <a:defRPr sz="1700"/>
            </a:lvl2pPr>
            <a:lvl3pPr indent="-330200" lvl="2" marL="1371600" algn="l">
              <a:spcBef>
                <a:spcPts val="300"/>
              </a:spcBef>
              <a:spcAft>
                <a:spcPts val="0"/>
              </a:spcAft>
              <a:buClr>
                <a:schemeClr val="dk1"/>
              </a:buClr>
              <a:buSzPts val="1600"/>
              <a:buChar char="•"/>
              <a:defRPr sz="1600"/>
            </a:lvl3pPr>
            <a:lvl4pPr indent="-317500" lvl="3" marL="1828800" algn="l">
              <a:spcBef>
                <a:spcPts val="300"/>
              </a:spcBef>
              <a:spcAft>
                <a:spcPts val="0"/>
              </a:spcAft>
              <a:buClr>
                <a:schemeClr val="dk1"/>
              </a:buClr>
              <a:buSzPts val="1400"/>
              <a:buChar char="–"/>
              <a:defRPr sz="1400"/>
            </a:lvl4pPr>
            <a:lvl5pPr indent="-317500" lvl="4" marL="2286000" algn="l">
              <a:spcBef>
                <a:spcPts val="300"/>
              </a:spcBef>
              <a:spcAft>
                <a:spcPts val="0"/>
              </a:spcAft>
              <a:buClr>
                <a:schemeClr val="dk1"/>
              </a:buClr>
              <a:buSzPts val="1400"/>
              <a:buChar char="»"/>
              <a:defRPr sz="1400"/>
            </a:lvl5pPr>
            <a:lvl6pPr indent="-317500" lvl="5" marL="2743200" algn="l">
              <a:spcBef>
                <a:spcPts val="300"/>
              </a:spcBef>
              <a:spcAft>
                <a:spcPts val="0"/>
              </a:spcAft>
              <a:buClr>
                <a:schemeClr val="dk1"/>
              </a:buClr>
              <a:buSzPts val="1400"/>
              <a:buChar char="•"/>
              <a:defRPr sz="1400"/>
            </a:lvl6pPr>
            <a:lvl7pPr indent="-317500" lvl="6" marL="3200400" algn="l">
              <a:spcBef>
                <a:spcPts val="300"/>
              </a:spcBef>
              <a:spcAft>
                <a:spcPts val="0"/>
              </a:spcAft>
              <a:buClr>
                <a:schemeClr val="dk1"/>
              </a:buClr>
              <a:buSzPts val="1400"/>
              <a:buChar char="•"/>
              <a:defRPr sz="1400"/>
            </a:lvl7pPr>
            <a:lvl8pPr indent="-317500" lvl="7" marL="3657600" algn="l">
              <a:spcBef>
                <a:spcPts val="300"/>
              </a:spcBef>
              <a:spcAft>
                <a:spcPts val="0"/>
              </a:spcAft>
              <a:buClr>
                <a:schemeClr val="dk1"/>
              </a:buClr>
              <a:buSzPts val="1400"/>
              <a:buChar char="•"/>
              <a:defRPr sz="1400"/>
            </a:lvl8pPr>
            <a:lvl9pPr indent="-317500" lvl="8" marL="4114800" algn="l">
              <a:spcBef>
                <a:spcPts val="300"/>
              </a:spcBef>
              <a:spcAft>
                <a:spcPts val="0"/>
              </a:spcAft>
              <a:buClr>
                <a:schemeClr val="dk1"/>
              </a:buClr>
              <a:buSzPts val="1400"/>
              <a:buChar char="•"/>
              <a:defRPr sz="1400"/>
            </a:lvl9pPr>
          </a:lstStyle>
          <a:p/>
        </p:txBody>
      </p:sp>
      <p:sp>
        <p:nvSpPr>
          <p:cNvPr id="91" name="Google Shape;91;p19"/>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92" name="Google Shape;92;p19"/>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93" name="Google Shape;93;p19"/>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20"/>
          <p:cNvSpPr txBox="1"/>
          <p:nvPr>
            <p:ph type="title"/>
          </p:nvPr>
        </p:nvSpPr>
        <p:spPr>
          <a:xfrm>
            <a:off x="422573" y="205978"/>
            <a:ext cx="7606306" cy="857250"/>
          </a:xfrm>
          <a:prstGeom prst="rect">
            <a:avLst/>
          </a:prstGeom>
          <a:noFill/>
          <a:ln>
            <a:noFill/>
          </a:ln>
        </p:spPr>
        <p:txBody>
          <a:bodyPr anchorCtr="0" anchor="ctr" bIns="39575" lIns="79200" spcFirstLastPara="1" rIns="79200" wrap="square" tIns="39575">
            <a:normAutofit/>
          </a:bodyPr>
          <a:lstStyle>
            <a:lvl1pPr lvl="0" algn="ctr">
              <a:spcBef>
                <a:spcPts val="0"/>
              </a:spcBef>
              <a:spcAft>
                <a:spcPts val="0"/>
              </a:spcAft>
              <a:buClr>
                <a:schemeClr val="dk1"/>
              </a:buClr>
              <a:buSzPts val="16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96" name="Google Shape;96;p20"/>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97" name="Google Shape;97;p20"/>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98" name="Google Shape;98;p20"/>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422573" y="204788"/>
            <a:ext cx="2780469" cy="871538"/>
          </a:xfrm>
          <a:prstGeom prst="rect">
            <a:avLst/>
          </a:prstGeom>
          <a:noFill/>
          <a:ln>
            <a:noFill/>
          </a:ln>
        </p:spPr>
        <p:txBody>
          <a:bodyPr anchorCtr="0" anchor="b" bIns="39575" lIns="79200" spcFirstLastPara="1" rIns="79200" wrap="square" tIns="39575">
            <a:normAutofit/>
          </a:bodyPr>
          <a:lstStyle>
            <a:lvl1pPr lvl="0" algn="l">
              <a:spcBef>
                <a:spcPts val="0"/>
              </a:spcBef>
              <a:spcAft>
                <a:spcPts val="0"/>
              </a:spcAft>
              <a:buClr>
                <a:schemeClr val="dk1"/>
              </a:buClr>
              <a:buSzPts val="1700"/>
              <a:buFont typeface="Calibri"/>
              <a:buNone/>
              <a:defRPr b="1" sz="17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01" name="Google Shape;101;p21"/>
          <p:cNvSpPr txBox="1"/>
          <p:nvPr>
            <p:ph idx="1" type="body"/>
          </p:nvPr>
        </p:nvSpPr>
        <p:spPr>
          <a:xfrm>
            <a:off x="3304282" y="204788"/>
            <a:ext cx="4724596" cy="4389835"/>
          </a:xfrm>
          <a:prstGeom prst="rect">
            <a:avLst/>
          </a:prstGeom>
          <a:noFill/>
          <a:ln>
            <a:noFill/>
          </a:ln>
        </p:spPr>
        <p:txBody>
          <a:bodyPr anchorCtr="0" anchor="t" bIns="39575" lIns="79200" spcFirstLastPara="1" rIns="79200" wrap="square" tIns="39575">
            <a:normAutofit/>
          </a:bodyPr>
          <a:lstStyle>
            <a:lvl1pPr indent="-406400" lvl="0" marL="457200" algn="l">
              <a:spcBef>
                <a:spcPts val="600"/>
              </a:spcBef>
              <a:spcAft>
                <a:spcPts val="0"/>
              </a:spcAft>
              <a:buClr>
                <a:schemeClr val="dk1"/>
              </a:buClr>
              <a:buSzPts val="2800"/>
              <a:buChar char="•"/>
              <a:defRPr sz="2800"/>
            </a:lvl1pPr>
            <a:lvl2pPr indent="-381000" lvl="1" marL="914400" algn="l">
              <a:spcBef>
                <a:spcPts val="500"/>
              </a:spcBef>
              <a:spcAft>
                <a:spcPts val="0"/>
              </a:spcAft>
              <a:buClr>
                <a:schemeClr val="dk1"/>
              </a:buClr>
              <a:buSzPts val="2400"/>
              <a:buChar char="–"/>
              <a:defRPr sz="2400"/>
            </a:lvl2pPr>
            <a:lvl3pPr indent="-361950" lvl="2" marL="1371600" algn="l">
              <a:spcBef>
                <a:spcPts val="400"/>
              </a:spcBef>
              <a:spcAft>
                <a:spcPts val="0"/>
              </a:spcAft>
              <a:buClr>
                <a:schemeClr val="dk1"/>
              </a:buClr>
              <a:buSzPts val="2100"/>
              <a:buChar char="•"/>
              <a:defRPr sz="2100"/>
            </a:lvl3pPr>
            <a:lvl4pPr indent="-336550" lvl="3" marL="1828800" algn="l">
              <a:spcBef>
                <a:spcPts val="300"/>
              </a:spcBef>
              <a:spcAft>
                <a:spcPts val="0"/>
              </a:spcAft>
              <a:buClr>
                <a:schemeClr val="dk1"/>
              </a:buClr>
              <a:buSzPts val="1700"/>
              <a:buChar char="–"/>
              <a:defRPr sz="1700"/>
            </a:lvl4pPr>
            <a:lvl5pPr indent="-336550" lvl="4" marL="2286000" algn="l">
              <a:spcBef>
                <a:spcPts val="300"/>
              </a:spcBef>
              <a:spcAft>
                <a:spcPts val="0"/>
              </a:spcAft>
              <a:buClr>
                <a:schemeClr val="dk1"/>
              </a:buClr>
              <a:buSzPts val="1700"/>
              <a:buChar char="»"/>
              <a:defRPr sz="1700"/>
            </a:lvl5pPr>
            <a:lvl6pPr indent="-336550" lvl="5" marL="2743200" algn="l">
              <a:spcBef>
                <a:spcPts val="300"/>
              </a:spcBef>
              <a:spcAft>
                <a:spcPts val="0"/>
              </a:spcAft>
              <a:buClr>
                <a:schemeClr val="dk1"/>
              </a:buClr>
              <a:buSzPts val="1700"/>
              <a:buChar char="•"/>
              <a:defRPr sz="1700"/>
            </a:lvl6pPr>
            <a:lvl7pPr indent="-336550" lvl="6" marL="3200400" algn="l">
              <a:spcBef>
                <a:spcPts val="300"/>
              </a:spcBef>
              <a:spcAft>
                <a:spcPts val="0"/>
              </a:spcAft>
              <a:buClr>
                <a:schemeClr val="dk1"/>
              </a:buClr>
              <a:buSzPts val="1700"/>
              <a:buChar char="•"/>
              <a:defRPr sz="1700"/>
            </a:lvl7pPr>
            <a:lvl8pPr indent="-336550" lvl="7" marL="3657600" algn="l">
              <a:spcBef>
                <a:spcPts val="300"/>
              </a:spcBef>
              <a:spcAft>
                <a:spcPts val="0"/>
              </a:spcAft>
              <a:buClr>
                <a:schemeClr val="dk1"/>
              </a:buClr>
              <a:buSzPts val="1700"/>
              <a:buChar char="•"/>
              <a:defRPr sz="1700"/>
            </a:lvl8pPr>
            <a:lvl9pPr indent="-336550" lvl="8" marL="4114800" algn="l">
              <a:spcBef>
                <a:spcPts val="300"/>
              </a:spcBef>
              <a:spcAft>
                <a:spcPts val="0"/>
              </a:spcAft>
              <a:buClr>
                <a:schemeClr val="dk1"/>
              </a:buClr>
              <a:buSzPts val="1700"/>
              <a:buChar char="•"/>
              <a:defRPr sz="1700"/>
            </a:lvl9pPr>
          </a:lstStyle>
          <a:p/>
        </p:txBody>
      </p:sp>
      <p:sp>
        <p:nvSpPr>
          <p:cNvPr id="102" name="Google Shape;102;p21"/>
          <p:cNvSpPr txBox="1"/>
          <p:nvPr>
            <p:ph idx="2" type="body"/>
          </p:nvPr>
        </p:nvSpPr>
        <p:spPr>
          <a:xfrm>
            <a:off x="422573" y="1076325"/>
            <a:ext cx="2780469" cy="3518297"/>
          </a:xfrm>
          <a:prstGeom prst="rect">
            <a:avLst/>
          </a:prstGeom>
          <a:noFill/>
          <a:ln>
            <a:noFill/>
          </a:ln>
        </p:spPr>
        <p:txBody>
          <a:bodyPr anchorCtr="0" anchor="t" bIns="39575" lIns="79200" spcFirstLastPara="1" rIns="79200" wrap="square" tIns="39575">
            <a:normAutofit/>
          </a:bodyPr>
          <a:lstStyle>
            <a:lvl1pPr indent="-228600" lvl="0" marL="457200" algn="l">
              <a:spcBef>
                <a:spcPts val="200"/>
              </a:spcBef>
              <a:spcAft>
                <a:spcPts val="0"/>
              </a:spcAft>
              <a:buClr>
                <a:schemeClr val="dk1"/>
              </a:buClr>
              <a:buSzPts val="1200"/>
              <a:buNone/>
              <a:defRPr sz="1200"/>
            </a:lvl1pPr>
            <a:lvl2pPr indent="-228600" lvl="1" marL="914400" algn="l">
              <a:spcBef>
                <a:spcPts val="200"/>
              </a:spcBef>
              <a:spcAft>
                <a:spcPts val="0"/>
              </a:spcAft>
              <a:buClr>
                <a:schemeClr val="dk1"/>
              </a:buClr>
              <a:buSzPts val="1000"/>
              <a:buNone/>
              <a:defRPr sz="1000"/>
            </a:lvl2pPr>
            <a:lvl3pPr indent="-228600" lvl="2" marL="1371600" algn="l">
              <a:spcBef>
                <a:spcPts val="200"/>
              </a:spcBef>
              <a:spcAft>
                <a:spcPts val="0"/>
              </a:spcAft>
              <a:buClr>
                <a:schemeClr val="dk1"/>
              </a:buClr>
              <a:buSzPts val="900"/>
              <a:buNone/>
              <a:defRPr sz="900"/>
            </a:lvl3pPr>
            <a:lvl4pPr indent="-228600" lvl="3" marL="1828800" algn="l">
              <a:spcBef>
                <a:spcPts val="200"/>
              </a:spcBef>
              <a:spcAft>
                <a:spcPts val="0"/>
              </a:spcAft>
              <a:buClr>
                <a:schemeClr val="dk1"/>
              </a:buClr>
              <a:buSzPts val="800"/>
              <a:buNone/>
              <a:defRPr sz="800"/>
            </a:lvl4pPr>
            <a:lvl5pPr indent="-228600" lvl="4" marL="2286000" algn="l">
              <a:spcBef>
                <a:spcPts val="200"/>
              </a:spcBef>
              <a:spcAft>
                <a:spcPts val="0"/>
              </a:spcAft>
              <a:buClr>
                <a:schemeClr val="dk1"/>
              </a:buClr>
              <a:buSzPts val="800"/>
              <a:buNone/>
              <a:defRPr sz="800"/>
            </a:lvl5pPr>
            <a:lvl6pPr indent="-228600" lvl="5" marL="2743200" algn="l">
              <a:spcBef>
                <a:spcPts val="200"/>
              </a:spcBef>
              <a:spcAft>
                <a:spcPts val="0"/>
              </a:spcAft>
              <a:buClr>
                <a:schemeClr val="dk1"/>
              </a:buClr>
              <a:buSzPts val="800"/>
              <a:buNone/>
              <a:defRPr sz="800"/>
            </a:lvl6pPr>
            <a:lvl7pPr indent="-228600" lvl="6" marL="3200400" algn="l">
              <a:spcBef>
                <a:spcPts val="200"/>
              </a:spcBef>
              <a:spcAft>
                <a:spcPts val="0"/>
              </a:spcAft>
              <a:buClr>
                <a:schemeClr val="dk1"/>
              </a:buClr>
              <a:buSzPts val="800"/>
              <a:buNone/>
              <a:defRPr sz="800"/>
            </a:lvl7pPr>
            <a:lvl8pPr indent="-228600" lvl="7" marL="3657600" algn="l">
              <a:spcBef>
                <a:spcPts val="200"/>
              </a:spcBef>
              <a:spcAft>
                <a:spcPts val="0"/>
              </a:spcAft>
              <a:buClr>
                <a:schemeClr val="dk1"/>
              </a:buClr>
              <a:buSzPts val="800"/>
              <a:buNone/>
              <a:defRPr sz="800"/>
            </a:lvl8pPr>
            <a:lvl9pPr indent="-228600" lvl="8" marL="4114800" algn="l">
              <a:spcBef>
                <a:spcPts val="200"/>
              </a:spcBef>
              <a:spcAft>
                <a:spcPts val="0"/>
              </a:spcAft>
              <a:buClr>
                <a:schemeClr val="dk1"/>
              </a:buClr>
              <a:buSzPts val="800"/>
              <a:buNone/>
              <a:defRPr sz="800"/>
            </a:lvl9pPr>
          </a:lstStyle>
          <a:p/>
        </p:txBody>
      </p:sp>
      <p:sp>
        <p:nvSpPr>
          <p:cNvPr id="103" name="Google Shape;103;p21"/>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04" name="Google Shape;104;p21"/>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05" name="Google Shape;105;p21"/>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1656543" y="3600450"/>
            <a:ext cx="5070870" cy="425054"/>
          </a:xfrm>
          <a:prstGeom prst="rect">
            <a:avLst/>
          </a:prstGeom>
          <a:noFill/>
          <a:ln>
            <a:noFill/>
          </a:ln>
        </p:spPr>
        <p:txBody>
          <a:bodyPr anchorCtr="0" anchor="b" bIns="39575" lIns="79200" spcFirstLastPara="1" rIns="79200" wrap="square" tIns="39575">
            <a:normAutofit/>
          </a:bodyPr>
          <a:lstStyle>
            <a:lvl1pPr lvl="0" algn="l">
              <a:spcBef>
                <a:spcPts val="0"/>
              </a:spcBef>
              <a:spcAft>
                <a:spcPts val="0"/>
              </a:spcAft>
              <a:buClr>
                <a:schemeClr val="dk1"/>
              </a:buClr>
              <a:buSzPts val="1700"/>
              <a:buFont typeface="Calibri"/>
              <a:buNone/>
              <a:defRPr b="1" sz="17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08" name="Google Shape;108;p22"/>
          <p:cNvSpPr/>
          <p:nvPr>
            <p:ph idx="2" type="pic"/>
          </p:nvPr>
        </p:nvSpPr>
        <p:spPr>
          <a:xfrm>
            <a:off x="1656543" y="459581"/>
            <a:ext cx="5070870" cy="3086100"/>
          </a:xfrm>
          <a:prstGeom prst="rect">
            <a:avLst/>
          </a:prstGeom>
          <a:noFill/>
          <a:ln>
            <a:noFill/>
          </a:ln>
        </p:spPr>
      </p:sp>
      <p:sp>
        <p:nvSpPr>
          <p:cNvPr id="109" name="Google Shape;109;p22"/>
          <p:cNvSpPr txBox="1"/>
          <p:nvPr>
            <p:ph idx="1" type="body"/>
          </p:nvPr>
        </p:nvSpPr>
        <p:spPr>
          <a:xfrm>
            <a:off x="1656543" y="4025503"/>
            <a:ext cx="5070870" cy="603647"/>
          </a:xfrm>
          <a:prstGeom prst="rect">
            <a:avLst/>
          </a:prstGeom>
          <a:noFill/>
          <a:ln>
            <a:noFill/>
          </a:ln>
        </p:spPr>
        <p:txBody>
          <a:bodyPr anchorCtr="0" anchor="t" bIns="39575" lIns="79200" spcFirstLastPara="1" rIns="79200" wrap="square" tIns="39575">
            <a:normAutofit/>
          </a:bodyPr>
          <a:lstStyle>
            <a:lvl1pPr indent="-228600" lvl="0" marL="457200" algn="l">
              <a:spcBef>
                <a:spcPts val="200"/>
              </a:spcBef>
              <a:spcAft>
                <a:spcPts val="0"/>
              </a:spcAft>
              <a:buClr>
                <a:schemeClr val="dk1"/>
              </a:buClr>
              <a:buSzPts val="1200"/>
              <a:buNone/>
              <a:defRPr sz="1200"/>
            </a:lvl1pPr>
            <a:lvl2pPr indent="-228600" lvl="1" marL="914400" algn="l">
              <a:spcBef>
                <a:spcPts val="200"/>
              </a:spcBef>
              <a:spcAft>
                <a:spcPts val="0"/>
              </a:spcAft>
              <a:buClr>
                <a:schemeClr val="dk1"/>
              </a:buClr>
              <a:buSzPts val="1000"/>
              <a:buNone/>
              <a:defRPr sz="1000"/>
            </a:lvl2pPr>
            <a:lvl3pPr indent="-228600" lvl="2" marL="1371600" algn="l">
              <a:spcBef>
                <a:spcPts val="200"/>
              </a:spcBef>
              <a:spcAft>
                <a:spcPts val="0"/>
              </a:spcAft>
              <a:buClr>
                <a:schemeClr val="dk1"/>
              </a:buClr>
              <a:buSzPts val="900"/>
              <a:buNone/>
              <a:defRPr sz="900"/>
            </a:lvl3pPr>
            <a:lvl4pPr indent="-228600" lvl="3" marL="1828800" algn="l">
              <a:spcBef>
                <a:spcPts val="200"/>
              </a:spcBef>
              <a:spcAft>
                <a:spcPts val="0"/>
              </a:spcAft>
              <a:buClr>
                <a:schemeClr val="dk1"/>
              </a:buClr>
              <a:buSzPts val="800"/>
              <a:buNone/>
              <a:defRPr sz="800"/>
            </a:lvl4pPr>
            <a:lvl5pPr indent="-228600" lvl="4" marL="2286000" algn="l">
              <a:spcBef>
                <a:spcPts val="200"/>
              </a:spcBef>
              <a:spcAft>
                <a:spcPts val="0"/>
              </a:spcAft>
              <a:buClr>
                <a:schemeClr val="dk1"/>
              </a:buClr>
              <a:buSzPts val="800"/>
              <a:buNone/>
              <a:defRPr sz="800"/>
            </a:lvl5pPr>
            <a:lvl6pPr indent="-228600" lvl="5" marL="2743200" algn="l">
              <a:spcBef>
                <a:spcPts val="200"/>
              </a:spcBef>
              <a:spcAft>
                <a:spcPts val="0"/>
              </a:spcAft>
              <a:buClr>
                <a:schemeClr val="dk1"/>
              </a:buClr>
              <a:buSzPts val="800"/>
              <a:buNone/>
              <a:defRPr sz="800"/>
            </a:lvl6pPr>
            <a:lvl7pPr indent="-228600" lvl="6" marL="3200400" algn="l">
              <a:spcBef>
                <a:spcPts val="200"/>
              </a:spcBef>
              <a:spcAft>
                <a:spcPts val="0"/>
              </a:spcAft>
              <a:buClr>
                <a:schemeClr val="dk1"/>
              </a:buClr>
              <a:buSzPts val="800"/>
              <a:buNone/>
              <a:defRPr sz="800"/>
            </a:lvl7pPr>
            <a:lvl8pPr indent="-228600" lvl="7" marL="3657600" algn="l">
              <a:spcBef>
                <a:spcPts val="200"/>
              </a:spcBef>
              <a:spcAft>
                <a:spcPts val="0"/>
              </a:spcAft>
              <a:buClr>
                <a:schemeClr val="dk1"/>
              </a:buClr>
              <a:buSzPts val="800"/>
              <a:buNone/>
              <a:defRPr sz="800"/>
            </a:lvl8pPr>
            <a:lvl9pPr indent="-228600" lvl="8" marL="4114800" algn="l">
              <a:spcBef>
                <a:spcPts val="200"/>
              </a:spcBef>
              <a:spcAft>
                <a:spcPts val="0"/>
              </a:spcAft>
              <a:buClr>
                <a:schemeClr val="dk1"/>
              </a:buClr>
              <a:buSzPts val="800"/>
              <a:buNone/>
              <a:defRPr sz="800"/>
            </a:lvl9pPr>
          </a:lstStyle>
          <a:p/>
        </p:txBody>
      </p:sp>
      <p:sp>
        <p:nvSpPr>
          <p:cNvPr id="110" name="Google Shape;110;p22"/>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11" name="Google Shape;111;p22"/>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12" name="Google Shape;112;p22"/>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422573" y="205978"/>
            <a:ext cx="7606306" cy="857250"/>
          </a:xfrm>
          <a:prstGeom prst="rect">
            <a:avLst/>
          </a:prstGeom>
          <a:noFill/>
          <a:ln>
            <a:noFill/>
          </a:ln>
        </p:spPr>
        <p:txBody>
          <a:bodyPr anchorCtr="0" anchor="ctr" bIns="39575" lIns="79200" spcFirstLastPara="1" rIns="79200" wrap="square" tIns="39575">
            <a:normAutofit/>
          </a:bodyPr>
          <a:lstStyle>
            <a:lvl1pPr lvl="0" algn="ctr">
              <a:spcBef>
                <a:spcPts val="0"/>
              </a:spcBef>
              <a:spcAft>
                <a:spcPts val="0"/>
              </a:spcAft>
              <a:buClr>
                <a:schemeClr val="dk1"/>
              </a:buClr>
              <a:buSzPts val="16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15" name="Google Shape;115;p23"/>
          <p:cNvSpPr txBox="1"/>
          <p:nvPr>
            <p:ph idx="1" type="body"/>
          </p:nvPr>
        </p:nvSpPr>
        <p:spPr>
          <a:xfrm rot="5400000">
            <a:off x="2528489" y="-905767"/>
            <a:ext cx="3394472" cy="7606306"/>
          </a:xfrm>
          <a:prstGeom prst="rect">
            <a:avLst/>
          </a:prstGeom>
          <a:noFill/>
          <a:ln>
            <a:noFill/>
          </a:ln>
        </p:spPr>
        <p:txBody>
          <a:bodyPr anchorCtr="0" anchor="t" bIns="39575" lIns="79200" spcFirstLastPara="1" rIns="79200" wrap="square" tIns="39575">
            <a:normAutofit/>
          </a:bodyPr>
          <a:lstStyle>
            <a:lvl1pPr indent="-330200" lvl="0" marL="457200" algn="l">
              <a:spcBef>
                <a:spcPts val="300"/>
              </a:spcBef>
              <a:spcAft>
                <a:spcPts val="0"/>
              </a:spcAft>
              <a:buClr>
                <a:schemeClr val="dk1"/>
              </a:buClr>
              <a:buSzPts val="1600"/>
              <a:buChar char="•"/>
              <a:defRPr/>
            </a:lvl1pPr>
            <a:lvl2pPr indent="-330200" lvl="1" marL="914400" algn="l">
              <a:spcBef>
                <a:spcPts val="300"/>
              </a:spcBef>
              <a:spcAft>
                <a:spcPts val="0"/>
              </a:spcAft>
              <a:buClr>
                <a:schemeClr val="dk1"/>
              </a:buClr>
              <a:buSzPts val="1600"/>
              <a:buChar char="–"/>
              <a:defRPr/>
            </a:lvl2pPr>
            <a:lvl3pPr indent="-330200" lvl="2" marL="1371600" algn="l">
              <a:spcBef>
                <a:spcPts val="300"/>
              </a:spcBef>
              <a:spcAft>
                <a:spcPts val="0"/>
              </a:spcAft>
              <a:buClr>
                <a:schemeClr val="dk1"/>
              </a:buClr>
              <a:buSzPts val="1600"/>
              <a:buChar char="•"/>
              <a:defRPr/>
            </a:lvl3pPr>
            <a:lvl4pPr indent="-330200" lvl="3" marL="1828800" algn="l">
              <a:spcBef>
                <a:spcPts val="300"/>
              </a:spcBef>
              <a:spcAft>
                <a:spcPts val="0"/>
              </a:spcAft>
              <a:buClr>
                <a:schemeClr val="dk1"/>
              </a:buClr>
              <a:buSzPts val="1600"/>
              <a:buChar char="–"/>
              <a:defRPr/>
            </a:lvl4pPr>
            <a:lvl5pPr indent="-330200" lvl="4" marL="2286000" algn="l">
              <a:spcBef>
                <a:spcPts val="300"/>
              </a:spcBef>
              <a:spcAft>
                <a:spcPts val="0"/>
              </a:spcAft>
              <a:buClr>
                <a:schemeClr val="dk1"/>
              </a:buClr>
              <a:buSzPts val="1600"/>
              <a:buChar char="»"/>
              <a:defRPr/>
            </a:lvl5pPr>
            <a:lvl6pPr indent="-330200" lvl="5" marL="2743200" algn="l">
              <a:spcBef>
                <a:spcPts val="300"/>
              </a:spcBef>
              <a:spcAft>
                <a:spcPts val="0"/>
              </a:spcAft>
              <a:buClr>
                <a:schemeClr val="dk1"/>
              </a:buClr>
              <a:buSzPts val="1600"/>
              <a:buChar char="•"/>
              <a:defRPr/>
            </a:lvl6pPr>
            <a:lvl7pPr indent="-330200" lvl="6" marL="3200400" algn="l">
              <a:spcBef>
                <a:spcPts val="300"/>
              </a:spcBef>
              <a:spcAft>
                <a:spcPts val="0"/>
              </a:spcAft>
              <a:buClr>
                <a:schemeClr val="dk1"/>
              </a:buClr>
              <a:buSzPts val="1600"/>
              <a:buChar char="•"/>
              <a:defRPr/>
            </a:lvl7pPr>
            <a:lvl8pPr indent="-330200" lvl="7" marL="3657600" algn="l">
              <a:spcBef>
                <a:spcPts val="300"/>
              </a:spcBef>
              <a:spcAft>
                <a:spcPts val="0"/>
              </a:spcAft>
              <a:buClr>
                <a:schemeClr val="dk1"/>
              </a:buClr>
              <a:buSzPts val="1600"/>
              <a:buChar char="•"/>
              <a:defRPr/>
            </a:lvl8pPr>
            <a:lvl9pPr indent="-330200" lvl="8" marL="4114800" algn="l">
              <a:spcBef>
                <a:spcPts val="300"/>
              </a:spcBef>
              <a:spcAft>
                <a:spcPts val="0"/>
              </a:spcAft>
              <a:buClr>
                <a:schemeClr val="dk1"/>
              </a:buClr>
              <a:buSzPts val="1600"/>
              <a:buChar char="•"/>
              <a:defRPr/>
            </a:lvl9pPr>
          </a:lstStyle>
          <a:p/>
        </p:txBody>
      </p:sp>
      <p:sp>
        <p:nvSpPr>
          <p:cNvPr id="116" name="Google Shape;116;p23"/>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17" name="Google Shape;117;p23"/>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18" name="Google Shape;118;p23"/>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4883768" y="1449512"/>
            <a:ext cx="4388644" cy="1901576"/>
          </a:xfrm>
          <a:prstGeom prst="rect">
            <a:avLst/>
          </a:prstGeom>
          <a:noFill/>
          <a:ln>
            <a:noFill/>
          </a:ln>
        </p:spPr>
        <p:txBody>
          <a:bodyPr anchorCtr="0" anchor="ctr" bIns="39575" lIns="79200" spcFirstLastPara="1" rIns="79200" wrap="square" tIns="39575">
            <a:normAutofit/>
          </a:bodyPr>
          <a:lstStyle>
            <a:lvl1pPr lvl="0" algn="ctr">
              <a:spcBef>
                <a:spcPts val="0"/>
              </a:spcBef>
              <a:spcAft>
                <a:spcPts val="0"/>
              </a:spcAft>
              <a:buClr>
                <a:schemeClr val="dk1"/>
              </a:buClr>
              <a:buSzPts val="16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21" name="Google Shape;121;p24"/>
          <p:cNvSpPr txBox="1"/>
          <p:nvPr>
            <p:ph idx="1" type="body"/>
          </p:nvPr>
        </p:nvSpPr>
        <p:spPr>
          <a:xfrm rot="5400000">
            <a:off x="1010186" y="-381635"/>
            <a:ext cx="4388644" cy="5563872"/>
          </a:xfrm>
          <a:prstGeom prst="rect">
            <a:avLst/>
          </a:prstGeom>
          <a:noFill/>
          <a:ln>
            <a:noFill/>
          </a:ln>
        </p:spPr>
        <p:txBody>
          <a:bodyPr anchorCtr="0" anchor="t" bIns="39575" lIns="79200" spcFirstLastPara="1" rIns="79200" wrap="square" tIns="39575">
            <a:normAutofit/>
          </a:bodyPr>
          <a:lstStyle>
            <a:lvl1pPr indent="-330200" lvl="0" marL="457200" algn="l">
              <a:spcBef>
                <a:spcPts val="300"/>
              </a:spcBef>
              <a:spcAft>
                <a:spcPts val="0"/>
              </a:spcAft>
              <a:buClr>
                <a:schemeClr val="dk1"/>
              </a:buClr>
              <a:buSzPts val="1600"/>
              <a:buChar char="•"/>
              <a:defRPr/>
            </a:lvl1pPr>
            <a:lvl2pPr indent="-330200" lvl="1" marL="914400" algn="l">
              <a:spcBef>
                <a:spcPts val="300"/>
              </a:spcBef>
              <a:spcAft>
                <a:spcPts val="0"/>
              </a:spcAft>
              <a:buClr>
                <a:schemeClr val="dk1"/>
              </a:buClr>
              <a:buSzPts val="1600"/>
              <a:buChar char="–"/>
              <a:defRPr/>
            </a:lvl2pPr>
            <a:lvl3pPr indent="-330200" lvl="2" marL="1371600" algn="l">
              <a:spcBef>
                <a:spcPts val="300"/>
              </a:spcBef>
              <a:spcAft>
                <a:spcPts val="0"/>
              </a:spcAft>
              <a:buClr>
                <a:schemeClr val="dk1"/>
              </a:buClr>
              <a:buSzPts val="1600"/>
              <a:buChar char="•"/>
              <a:defRPr/>
            </a:lvl3pPr>
            <a:lvl4pPr indent="-330200" lvl="3" marL="1828800" algn="l">
              <a:spcBef>
                <a:spcPts val="300"/>
              </a:spcBef>
              <a:spcAft>
                <a:spcPts val="0"/>
              </a:spcAft>
              <a:buClr>
                <a:schemeClr val="dk1"/>
              </a:buClr>
              <a:buSzPts val="1600"/>
              <a:buChar char="–"/>
              <a:defRPr/>
            </a:lvl4pPr>
            <a:lvl5pPr indent="-330200" lvl="4" marL="2286000" algn="l">
              <a:spcBef>
                <a:spcPts val="300"/>
              </a:spcBef>
              <a:spcAft>
                <a:spcPts val="0"/>
              </a:spcAft>
              <a:buClr>
                <a:schemeClr val="dk1"/>
              </a:buClr>
              <a:buSzPts val="1600"/>
              <a:buChar char="»"/>
              <a:defRPr/>
            </a:lvl5pPr>
            <a:lvl6pPr indent="-330200" lvl="5" marL="2743200" algn="l">
              <a:spcBef>
                <a:spcPts val="300"/>
              </a:spcBef>
              <a:spcAft>
                <a:spcPts val="0"/>
              </a:spcAft>
              <a:buClr>
                <a:schemeClr val="dk1"/>
              </a:buClr>
              <a:buSzPts val="1600"/>
              <a:buChar char="•"/>
              <a:defRPr/>
            </a:lvl6pPr>
            <a:lvl7pPr indent="-330200" lvl="6" marL="3200400" algn="l">
              <a:spcBef>
                <a:spcPts val="300"/>
              </a:spcBef>
              <a:spcAft>
                <a:spcPts val="0"/>
              </a:spcAft>
              <a:buClr>
                <a:schemeClr val="dk1"/>
              </a:buClr>
              <a:buSzPts val="1600"/>
              <a:buChar char="•"/>
              <a:defRPr/>
            </a:lvl7pPr>
            <a:lvl8pPr indent="-330200" lvl="7" marL="3657600" algn="l">
              <a:spcBef>
                <a:spcPts val="300"/>
              </a:spcBef>
              <a:spcAft>
                <a:spcPts val="0"/>
              </a:spcAft>
              <a:buClr>
                <a:schemeClr val="dk1"/>
              </a:buClr>
              <a:buSzPts val="1600"/>
              <a:buChar char="•"/>
              <a:defRPr/>
            </a:lvl8pPr>
            <a:lvl9pPr indent="-330200" lvl="8" marL="4114800" algn="l">
              <a:spcBef>
                <a:spcPts val="300"/>
              </a:spcBef>
              <a:spcAft>
                <a:spcPts val="0"/>
              </a:spcAft>
              <a:buClr>
                <a:schemeClr val="dk1"/>
              </a:buClr>
              <a:buSzPts val="1600"/>
              <a:buChar char="•"/>
              <a:defRPr/>
            </a:lvl9pPr>
          </a:lstStyle>
          <a:p/>
        </p:txBody>
      </p:sp>
      <p:sp>
        <p:nvSpPr>
          <p:cNvPr id="122" name="Google Shape;122;p24"/>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23" name="Google Shape;123;p24"/>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24" name="Google Shape;124;p24"/>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22573" y="205978"/>
            <a:ext cx="7606306" cy="857250"/>
          </a:xfrm>
          <a:prstGeom prst="rect">
            <a:avLst/>
          </a:prstGeom>
          <a:noFill/>
          <a:ln>
            <a:noFill/>
          </a:ln>
        </p:spPr>
        <p:txBody>
          <a:bodyPr anchorCtr="0" anchor="ctr" bIns="39575" lIns="79200" spcFirstLastPara="1" rIns="79200" wrap="square" tIns="39575">
            <a:normAutofit/>
          </a:bodyPr>
          <a:lstStyle>
            <a:lvl1pPr lvl="0" marR="0" rtl="0" algn="ctr">
              <a:spcBef>
                <a:spcPts val="0"/>
              </a:spcBef>
              <a:spcAft>
                <a:spcPts val="0"/>
              </a:spcAft>
              <a:buClr>
                <a:schemeClr val="dk1"/>
              </a:buClr>
              <a:buSzPts val="3800"/>
              <a:buFont typeface="Calibri"/>
              <a:buNone/>
              <a:defRPr b="0" i="0" sz="3800" u="none" cap="none" strike="noStrike">
                <a:solidFill>
                  <a:schemeClr val="dk1"/>
                </a:solidFill>
                <a:latin typeface="Calibri"/>
                <a:ea typeface="Calibri"/>
                <a:cs typeface="Calibri"/>
                <a:sym typeface="Calibri"/>
              </a:defRPr>
            </a:lvl1pPr>
            <a:lvl2pPr lvl="1">
              <a:spcBef>
                <a:spcPts val="0"/>
              </a:spcBef>
              <a:spcAft>
                <a:spcPts val="0"/>
              </a:spcAft>
              <a:buSzPts val="1200"/>
              <a:buNone/>
              <a:defRPr sz="1600"/>
            </a:lvl2pPr>
            <a:lvl3pPr lvl="2">
              <a:spcBef>
                <a:spcPts val="0"/>
              </a:spcBef>
              <a:spcAft>
                <a:spcPts val="0"/>
              </a:spcAft>
              <a:buSzPts val="1200"/>
              <a:buNone/>
              <a:defRPr sz="1600"/>
            </a:lvl3pPr>
            <a:lvl4pPr lvl="3">
              <a:spcBef>
                <a:spcPts val="0"/>
              </a:spcBef>
              <a:spcAft>
                <a:spcPts val="0"/>
              </a:spcAft>
              <a:buSzPts val="1200"/>
              <a:buNone/>
              <a:defRPr sz="1600"/>
            </a:lvl4pPr>
            <a:lvl5pPr lvl="4">
              <a:spcBef>
                <a:spcPts val="0"/>
              </a:spcBef>
              <a:spcAft>
                <a:spcPts val="0"/>
              </a:spcAft>
              <a:buSzPts val="1200"/>
              <a:buNone/>
              <a:defRPr sz="1600"/>
            </a:lvl5pPr>
            <a:lvl6pPr lvl="5">
              <a:spcBef>
                <a:spcPts val="0"/>
              </a:spcBef>
              <a:spcAft>
                <a:spcPts val="0"/>
              </a:spcAft>
              <a:buSzPts val="1200"/>
              <a:buNone/>
              <a:defRPr sz="1600"/>
            </a:lvl6pPr>
            <a:lvl7pPr lvl="6">
              <a:spcBef>
                <a:spcPts val="0"/>
              </a:spcBef>
              <a:spcAft>
                <a:spcPts val="0"/>
              </a:spcAft>
              <a:buSzPts val="1200"/>
              <a:buNone/>
              <a:defRPr sz="1600"/>
            </a:lvl7pPr>
            <a:lvl8pPr lvl="7">
              <a:spcBef>
                <a:spcPts val="0"/>
              </a:spcBef>
              <a:spcAft>
                <a:spcPts val="0"/>
              </a:spcAft>
              <a:buSzPts val="1200"/>
              <a:buNone/>
              <a:defRPr sz="1600"/>
            </a:lvl8pPr>
            <a:lvl9pPr lvl="8">
              <a:spcBef>
                <a:spcPts val="0"/>
              </a:spcBef>
              <a:spcAft>
                <a:spcPts val="0"/>
              </a:spcAft>
              <a:buSzPts val="1200"/>
              <a:buNone/>
              <a:defRPr sz="1600"/>
            </a:lvl9pPr>
          </a:lstStyle>
          <a:p/>
        </p:txBody>
      </p:sp>
      <p:sp>
        <p:nvSpPr>
          <p:cNvPr id="52" name="Google Shape;52;p13"/>
          <p:cNvSpPr txBox="1"/>
          <p:nvPr>
            <p:ph idx="1" type="body"/>
          </p:nvPr>
        </p:nvSpPr>
        <p:spPr>
          <a:xfrm>
            <a:off x="422573" y="1200150"/>
            <a:ext cx="7606306" cy="3394472"/>
          </a:xfrm>
          <a:prstGeom prst="rect">
            <a:avLst/>
          </a:prstGeom>
          <a:noFill/>
          <a:ln>
            <a:noFill/>
          </a:ln>
        </p:spPr>
        <p:txBody>
          <a:bodyPr anchorCtr="0" anchor="t" bIns="39575" lIns="79200" spcFirstLastPara="1" rIns="79200" wrap="square" tIns="39575">
            <a:normAutofit/>
          </a:bodyPr>
          <a:lstStyle>
            <a:lvl1pPr indent="-406400" lvl="0" marL="457200" marR="0" rtl="0" algn="l">
              <a:spcBef>
                <a:spcPts val="6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61950" lvl="2" marL="1371600" marR="0" rtl="0" algn="l">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3pPr>
            <a:lvl4pPr indent="-336550" lvl="3" marL="1828800" marR="0" rtl="0" algn="l">
              <a:spcBef>
                <a:spcPts val="3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4pPr>
            <a:lvl5pPr indent="-336550" lvl="4" marL="2286000" marR="0" rtl="0" algn="l">
              <a:spcBef>
                <a:spcPts val="3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5pPr>
            <a:lvl6pPr indent="-336550" lvl="5" marL="2743200" marR="0" rtl="0" algn="l">
              <a:spcBef>
                <a:spcPts val="3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6pPr>
            <a:lvl7pPr indent="-336550" lvl="6" marL="3200400" marR="0" rtl="0" algn="l">
              <a:spcBef>
                <a:spcPts val="3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7pPr>
            <a:lvl8pPr indent="-336550" lvl="7" marL="3657600" marR="0" rtl="0" algn="l">
              <a:spcBef>
                <a:spcPts val="3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8pPr>
            <a:lvl9pPr indent="-336550" lvl="8" marL="4114800" marR="0" rtl="0" algn="l">
              <a:spcBef>
                <a:spcPts val="3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422573" y="4767263"/>
            <a:ext cx="1972005" cy="273844"/>
          </a:xfrm>
          <a:prstGeom prst="rect">
            <a:avLst/>
          </a:prstGeom>
          <a:noFill/>
          <a:ln>
            <a:noFill/>
          </a:ln>
        </p:spPr>
        <p:txBody>
          <a:bodyPr anchorCtr="0" anchor="ctr" bIns="39575" lIns="79200" spcFirstLastPara="1" rIns="79200" wrap="square" tIns="39575">
            <a:noAutofit/>
          </a:bodyPr>
          <a:lstStyle>
            <a:lvl1pPr lvl="0" marR="0" rtl="0" algn="l">
              <a:spcBef>
                <a:spcPts val="0"/>
              </a:spcBef>
              <a:spcAft>
                <a:spcPts val="0"/>
              </a:spcAft>
              <a:buSzPts val="1200"/>
              <a:buNone/>
              <a:defRPr b="0" i="0" sz="1000" u="none" cap="none" strike="noStrike">
                <a:solidFill>
                  <a:srgbClr val="888888"/>
                </a:solidFill>
                <a:latin typeface="Calibri"/>
                <a:ea typeface="Calibri"/>
                <a:cs typeface="Calibri"/>
                <a:sym typeface="Calibri"/>
              </a:defRPr>
            </a:lvl1pPr>
            <a:lvl2pPr lvl="1"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2pPr>
            <a:lvl3pPr lvl="2"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3pPr>
            <a:lvl4pPr lvl="3"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4pPr>
            <a:lvl5pPr lvl="4"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5pPr>
            <a:lvl6pPr lvl="5"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6pPr>
            <a:lvl7pPr lvl="6"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7pPr>
            <a:lvl8pPr lvl="7"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8pPr>
            <a:lvl9pPr lvl="8"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2887579" y="4767263"/>
            <a:ext cx="2676293" cy="273844"/>
          </a:xfrm>
          <a:prstGeom prst="rect">
            <a:avLst/>
          </a:prstGeom>
          <a:noFill/>
          <a:ln>
            <a:noFill/>
          </a:ln>
        </p:spPr>
        <p:txBody>
          <a:bodyPr anchorCtr="0" anchor="ctr" bIns="39575" lIns="79200" spcFirstLastPara="1" rIns="79200" wrap="square" tIns="39575">
            <a:noAutofit/>
          </a:bodyPr>
          <a:lstStyle>
            <a:lvl1pPr lvl="0" marR="0" rtl="0" algn="ctr">
              <a:spcBef>
                <a:spcPts val="0"/>
              </a:spcBef>
              <a:spcAft>
                <a:spcPts val="0"/>
              </a:spcAft>
              <a:buSzPts val="1200"/>
              <a:buNone/>
              <a:defRPr b="0" i="0" sz="1000" u="none" cap="none" strike="noStrike">
                <a:solidFill>
                  <a:srgbClr val="888888"/>
                </a:solidFill>
                <a:latin typeface="Calibri"/>
                <a:ea typeface="Calibri"/>
                <a:cs typeface="Calibri"/>
                <a:sym typeface="Calibri"/>
              </a:defRPr>
            </a:lvl1pPr>
            <a:lvl2pPr lvl="1"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2pPr>
            <a:lvl3pPr lvl="2"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3pPr>
            <a:lvl4pPr lvl="3"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4pPr>
            <a:lvl5pPr lvl="4"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5pPr>
            <a:lvl6pPr lvl="5"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6pPr>
            <a:lvl7pPr lvl="6"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7pPr>
            <a:lvl8pPr lvl="7"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8pPr>
            <a:lvl9pPr lvl="8" marR="0" rtl="0" algn="l">
              <a:spcBef>
                <a:spcPts val="0"/>
              </a:spcBef>
              <a:spcAft>
                <a:spcPts val="0"/>
              </a:spcAft>
              <a:buSzPts val="1200"/>
              <a:buNone/>
              <a:defRPr b="0" i="0" sz="16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056873" y="4767263"/>
            <a:ext cx="1972005" cy="273844"/>
          </a:xfrm>
          <a:prstGeom prst="rect">
            <a:avLst/>
          </a:prstGeom>
          <a:noFill/>
          <a:ln>
            <a:noFill/>
          </a:ln>
        </p:spPr>
        <p:txBody>
          <a:bodyPr anchorCtr="0" anchor="ctr" bIns="39575" lIns="79200" spcFirstLastPara="1" rIns="79200" wrap="square" tIns="39575">
            <a:noAutofit/>
          </a:bodyPr>
          <a:lstStyle>
            <a:lvl1pPr indent="0" lvl="0" marL="0" marR="0" rtl="0" algn="r">
              <a:spcBef>
                <a:spcPts val="0"/>
              </a:spcBef>
              <a:buNone/>
              <a:defRPr b="0" i="0" sz="1000" u="none" cap="none" strike="noStrike">
                <a:solidFill>
                  <a:srgbClr val="888888"/>
                </a:solidFill>
                <a:latin typeface="Calibri"/>
                <a:ea typeface="Calibri"/>
                <a:cs typeface="Calibri"/>
                <a:sym typeface="Calibri"/>
              </a:defRPr>
            </a:lvl1pPr>
            <a:lvl2pPr indent="0" lvl="1" marL="0" marR="0" rtl="0" algn="r">
              <a:spcBef>
                <a:spcPts val="0"/>
              </a:spcBef>
              <a:buNone/>
              <a:defRPr b="0" i="0" sz="1000" u="none" cap="none" strike="noStrike">
                <a:solidFill>
                  <a:srgbClr val="888888"/>
                </a:solidFill>
                <a:latin typeface="Calibri"/>
                <a:ea typeface="Calibri"/>
                <a:cs typeface="Calibri"/>
                <a:sym typeface="Calibri"/>
              </a:defRPr>
            </a:lvl2pPr>
            <a:lvl3pPr indent="0" lvl="2" marL="0" marR="0" rtl="0" algn="r">
              <a:spcBef>
                <a:spcPts val="0"/>
              </a:spcBef>
              <a:buNone/>
              <a:defRPr b="0" i="0" sz="1000" u="none" cap="none" strike="noStrike">
                <a:solidFill>
                  <a:srgbClr val="888888"/>
                </a:solidFill>
                <a:latin typeface="Calibri"/>
                <a:ea typeface="Calibri"/>
                <a:cs typeface="Calibri"/>
                <a:sym typeface="Calibri"/>
              </a:defRPr>
            </a:lvl3pPr>
            <a:lvl4pPr indent="0" lvl="3" marL="0" marR="0" rtl="0" algn="r">
              <a:spcBef>
                <a:spcPts val="0"/>
              </a:spcBef>
              <a:buNone/>
              <a:defRPr b="0" i="0" sz="1000" u="none" cap="none" strike="noStrike">
                <a:solidFill>
                  <a:srgbClr val="888888"/>
                </a:solidFill>
                <a:latin typeface="Calibri"/>
                <a:ea typeface="Calibri"/>
                <a:cs typeface="Calibri"/>
                <a:sym typeface="Calibri"/>
              </a:defRPr>
            </a:lvl4pPr>
            <a:lvl5pPr indent="0" lvl="4" marL="0" marR="0" rtl="0" algn="r">
              <a:spcBef>
                <a:spcPts val="0"/>
              </a:spcBef>
              <a:buNone/>
              <a:defRPr b="0" i="0" sz="1000" u="none" cap="none" strike="noStrike">
                <a:solidFill>
                  <a:srgbClr val="888888"/>
                </a:solidFill>
                <a:latin typeface="Calibri"/>
                <a:ea typeface="Calibri"/>
                <a:cs typeface="Calibri"/>
                <a:sym typeface="Calibri"/>
              </a:defRPr>
            </a:lvl5pPr>
            <a:lvl6pPr indent="0" lvl="5" marL="0" marR="0" rtl="0" algn="r">
              <a:spcBef>
                <a:spcPts val="0"/>
              </a:spcBef>
              <a:buNone/>
              <a:defRPr b="0" i="0" sz="1000" u="none" cap="none" strike="noStrike">
                <a:solidFill>
                  <a:srgbClr val="888888"/>
                </a:solidFill>
                <a:latin typeface="Calibri"/>
                <a:ea typeface="Calibri"/>
                <a:cs typeface="Calibri"/>
                <a:sym typeface="Calibri"/>
              </a:defRPr>
            </a:lvl6pPr>
            <a:lvl7pPr indent="0" lvl="6" marL="0" marR="0" rtl="0" algn="r">
              <a:spcBef>
                <a:spcPts val="0"/>
              </a:spcBef>
              <a:buNone/>
              <a:defRPr b="0" i="0" sz="1000" u="none" cap="none" strike="noStrike">
                <a:solidFill>
                  <a:srgbClr val="888888"/>
                </a:solidFill>
                <a:latin typeface="Calibri"/>
                <a:ea typeface="Calibri"/>
                <a:cs typeface="Calibri"/>
                <a:sym typeface="Calibri"/>
              </a:defRPr>
            </a:lvl7pPr>
            <a:lvl8pPr indent="0" lvl="7" marL="0" marR="0" rtl="0" algn="r">
              <a:spcBef>
                <a:spcPts val="0"/>
              </a:spcBef>
              <a:buNone/>
              <a:defRPr b="0" i="0" sz="1000" u="none" cap="none" strike="noStrike">
                <a:solidFill>
                  <a:srgbClr val="888888"/>
                </a:solidFill>
                <a:latin typeface="Calibri"/>
                <a:ea typeface="Calibri"/>
                <a:cs typeface="Calibri"/>
                <a:sym typeface="Calibri"/>
              </a:defRPr>
            </a:lvl8pPr>
            <a:lvl9pPr indent="0" lvl="8" marL="0" marR="0" rtl="0" algn="r">
              <a:spcBef>
                <a:spcPts val="0"/>
              </a:spcBef>
              <a:buNone/>
              <a:defRPr b="0" i="0" sz="10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22.png"/><Relationship Id="rId5"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8.png"/><Relationship Id="rId5" Type="http://schemas.openxmlformats.org/officeDocument/2006/relationships/image" Target="../media/image11.png"/><Relationship Id="rId6" Type="http://schemas.openxmlformats.org/officeDocument/2006/relationships/image" Target="../media/image14.png"/><Relationship Id="rId7" Type="http://schemas.openxmlformats.org/officeDocument/2006/relationships/image" Target="../media/image8.png"/><Relationship Id="rId8"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9.png"/><Relationship Id="rId5" Type="http://schemas.openxmlformats.org/officeDocument/2006/relationships/image" Target="../media/image9.png"/><Relationship Id="rId6" Type="http://schemas.openxmlformats.org/officeDocument/2006/relationships/image" Target="../media/image17.png"/><Relationship Id="rId7"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3.png"/><Relationship Id="rId5"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4.png"/><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132" name="Shape 132"/>
        <p:cNvGrpSpPr/>
        <p:nvPr/>
      </p:nvGrpSpPr>
      <p:grpSpPr>
        <a:xfrm>
          <a:off x="0" y="0"/>
          <a:ext cx="0" cy="0"/>
          <a:chOff x="0" y="0"/>
          <a:chExt cx="0" cy="0"/>
        </a:xfrm>
      </p:grpSpPr>
      <p:sp>
        <p:nvSpPr>
          <p:cNvPr id="133" name="Google Shape;133;p25"/>
          <p:cNvSpPr/>
          <p:nvPr/>
        </p:nvSpPr>
        <p:spPr>
          <a:xfrm>
            <a:off x="7328615" y="185256"/>
            <a:ext cx="1477905" cy="393068"/>
          </a:xfrm>
          <a:custGeom>
            <a:rect b="b" l="l" r="r" t="t"/>
            <a:pathLst>
              <a:path extrusionOk="0" h="524091" w="1599011">
                <a:moveTo>
                  <a:pt x="0" y="0"/>
                </a:moveTo>
                <a:lnTo>
                  <a:pt x="1599011" y="0"/>
                </a:lnTo>
                <a:lnTo>
                  <a:pt x="1599011" y="524091"/>
                </a:lnTo>
                <a:lnTo>
                  <a:pt x="0" y="524091"/>
                </a:lnTo>
                <a:lnTo>
                  <a:pt x="0" y="0"/>
                </a:lnTo>
                <a:close/>
              </a:path>
            </a:pathLst>
          </a:custGeom>
          <a:blipFill rotWithShape="1">
            <a:blip r:embed="rId3">
              <a:alphaModFix/>
            </a:blip>
            <a:stretch>
              <a:fillRect b="0" l="0" r="0" t="0"/>
            </a:stretch>
          </a:blipFill>
          <a:ln>
            <a:noFill/>
          </a:ln>
        </p:spPr>
      </p:sp>
      <p:sp>
        <p:nvSpPr>
          <p:cNvPr id="134" name="Google Shape;134;p25"/>
          <p:cNvSpPr/>
          <p:nvPr/>
        </p:nvSpPr>
        <p:spPr>
          <a:xfrm>
            <a:off x="458343" y="302968"/>
            <a:ext cx="1257886" cy="157644"/>
          </a:xfrm>
          <a:custGeom>
            <a:rect b="b" l="l" r="r" t="t"/>
            <a:pathLst>
              <a:path extrusionOk="0" h="210192" w="1360963">
                <a:moveTo>
                  <a:pt x="0" y="0"/>
                </a:moveTo>
                <a:lnTo>
                  <a:pt x="1360963" y="0"/>
                </a:lnTo>
                <a:lnTo>
                  <a:pt x="1360963" y="210192"/>
                </a:lnTo>
                <a:lnTo>
                  <a:pt x="0" y="210192"/>
                </a:lnTo>
                <a:lnTo>
                  <a:pt x="0" y="0"/>
                </a:lnTo>
                <a:close/>
              </a:path>
            </a:pathLst>
          </a:custGeom>
          <a:blipFill rotWithShape="1">
            <a:blip r:embed="rId4">
              <a:alphaModFix/>
            </a:blip>
            <a:stretch>
              <a:fillRect b="0" l="0" r="0" t="0"/>
            </a:stretch>
          </a:blipFill>
          <a:ln>
            <a:noFill/>
          </a:ln>
        </p:spPr>
      </p:sp>
      <p:sp>
        <p:nvSpPr>
          <p:cNvPr id="135" name="Google Shape;135;p25"/>
          <p:cNvSpPr txBox="1"/>
          <p:nvPr/>
        </p:nvSpPr>
        <p:spPr>
          <a:xfrm>
            <a:off x="800324" y="1742425"/>
            <a:ext cx="6610800"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3600">
                <a:solidFill>
                  <a:srgbClr val="FFFFFF"/>
                </a:solidFill>
                <a:latin typeface="Arimo"/>
                <a:ea typeface="Arimo"/>
                <a:cs typeface="Arimo"/>
                <a:sym typeface="Arimo"/>
              </a:rPr>
              <a:t>Student Performance Analysis (EDA Project)</a:t>
            </a:r>
            <a:endParaRPr sz="1000"/>
          </a:p>
        </p:txBody>
      </p:sp>
      <p:sp>
        <p:nvSpPr>
          <p:cNvPr id="136" name="Google Shape;136;p25"/>
          <p:cNvSpPr txBox="1"/>
          <p:nvPr/>
        </p:nvSpPr>
        <p:spPr>
          <a:xfrm>
            <a:off x="800321" y="3498600"/>
            <a:ext cx="1723200" cy="323100"/>
          </a:xfrm>
          <a:prstGeom prst="rect">
            <a:avLst/>
          </a:prstGeom>
          <a:noFill/>
          <a:ln>
            <a:noFill/>
          </a:ln>
        </p:spPr>
        <p:txBody>
          <a:bodyPr anchorCtr="0" anchor="t" bIns="0" lIns="0" spcFirstLastPara="1" rIns="0" wrap="square" tIns="0">
            <a:spAutoFit/>
          </a:bodyPr>
          <a:lstStyle/>
          <a:p>
            <a:pPr indent="0" lvl="0" marL="0" marR="0" rtl="0" algn="l">
              <a:lnSpc>
                <a:spcPct val="119958"/>
              </a:lnSpc>
              <a:spcBef>
                <a:spcPts val="0"/>
              </a:spcBef>
              <a:spcAft>
                <a:spcPts val="0"/>
              </a:spcAft>
              <a:buNone/>
            </a:pPr>
            <a:r>
              <a:rPr b="0" i="0" lang="en" sz="2100" u="none" cap="none" strike="noStrike">
                <a:solidFill>
                  <a:srgbClr val="00B3E3"/>
                </a:solidFill>
                <a:latin typeface="Arial"/>
                <a:ea typeface="Arial"/>
                <a:cs typeface="Arial"/>
                <a:sym typeface="Arial"/>
              </a:rPr>
              <a:t>SIC – </a:t>
            </a:r>
            <a:r>
              <a:rPr lang="en" sz="2100">
                <a:solidFill>
                  <a:srgbClr val="00B3E3"/>
                </a:solidFill>
              </a:rPr>
              <a:t>AI 701</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4"/>
          <p:cNvSpPr/>
          <p:nvPr/>
        </p:nvSpPr>
        <p:spPr>
          <a:xfrm>
            <a:off x="-11738" y="0"/>
            <a:ext cx="9152833"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225" name="Google Shape;225;p34"/>
          <p:cNvSpPr txBox="1"/>
          <p:nvPr/>
        </p:nvSpPr>
        <p:spPr>
          <a:xfrm>
            <a:off x="529242" y="4866797"/>
            <a:ext cx="2670000" cy="16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7F7F7F"/>
                </a:solidFill>
                <a:latin typeface="Arial"/>
                <a:ea typeface="Arial"/>
                <a:cs typeface="Arial"/>
                <a:sym typeface="Arial"/>
              </a:rPr>
              <a:t>Samsung Innovation Campus</a:t>
            </a:r>
            <a:endParaRPr sz="1200"/>
          </a:p>
        </p:txBody>
      </p:sp>
      <p:sp>
        <p:nvSpPr>
          <p:cNvPr id="226" name="Google Shape;226;p34"/>
          <p:cNvSpPr txBox="1"/>
          <p:nvPr/>
        </p:nvSpPr>
        <p:spPr>
          <a:xfrm>
            <a:off x="443508" y="232363"/>
            <a:ext cx="5383200" cy="400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2600">
                <a:solidFill>
                  <a:srgbClr val="FFFFFF"/>
                </a:solidFill>
                <a:latin typeface="Arimo"/>
                <a:ea typeface="Arimo"/>
                <a:cs typeface="Arimo"/>
                <a:sym typeface="Arimo"/>
              </a:rPr>
              <a:t>Findings &amp; Insights</a:t>
            </a:r>
            <a:endParaRPr b="1" sz="2600">
              <a:solidFill>
                <a:srgbClr val="FFFFFF"/>
              </a:solidFill>
              <a:latin typeface="Arimo"/>
              <a:ea typeface="Arimo"/>
              <a:cs typeface="Arimo"/>
              <a:sym typeface="Arimo"/>
            </a:endParaRPr>
          </a:p>
        </p:txBody>
      </p:sp>
      <p:grpSp>
        <p:nvGrpSpPr>
          <p:cNvPr id="227" name="Google Shape;227;p34"/>
          <p:cNvGrpSpPr/>
          <p:nvPr/>
        </p:nvGrpSpPr>
        <p:grpSpPr>
          <a:xfrm>
            <a:off x="120450" y="883586"/>
            <a:ext cx="3919557" cy="1355411"/>
            <a:chOff x="0" y="-62263"/>
            <a:chExt cx="5654294" cy="2510950"/>
          </a:xfrm>
        </p:grpSpPr>
        <p:sp>
          <p:nvSpPr>
            <p:cNvPr id="228" name="Google Shape;228;p34"/>
            <p:cNvSpPr/>
            <p:nvPr/>
          </p:nvSpPr>
          <p:spPr>
            <a:xfrm>
              <a:off x="16891" y="16891"/>
              <a:ext cx="5620385" cy="2414905"/>
            </a:xfrm>
            <a:custGeom>
              <a:rect b="b" l="l" r="r" t="t"/>
              <a:pathLst>
                <a:path extrusionOk="0" h="2414905" w="5620385">
                  <a:moveTo>
                    <a:pt x="0" y="402463"/>
                  </a:moveTo>
                  <a:cubicBezTo>
                    <a:pt x="0" y="180213"/>
                    <a:pt x="181610" y="0"/>
                    <a:pt x="405638" y="0"/>
                  </a:cubicBezTo>
                  <a:lnTo>
                    <a:pt x="5214747" y="0"/>
                  </a:lnTo>
                  <a:cubicBezTo>
                    <a:pt x="5438775" y="0"/>
                    <a:pt x="5620385" y="180213"/>
                    <a:pt x="5620385" y="402463"/>
                  </a:cubicBezTo>
                  <a:lnTo>
                    <a:pt x="5620385" y="2012442"/>
                  </a:lnTo>
                  <a:cubicBezTo>
                    <a:pt x="5620385" y="2234692"/>
                    <a:pt x="5438775" y="2414905"/>
                    <a:pt x="5214747" y="2414905"/>
                  </a:cubicBezTo>
                  <a:lnTo>
                    <a:pt x="405765" y="2414905"/>
                  </a:lnTo>
                  <a:cubicBezTo>
                    <a:pt x="181737" y="2414905"/>
                    <a:pt x="127" y="2234692"/>
                    <a:pt x="127" y="2012442"/>
                  </a:cubicBezTo>
                  <a:close/>
                </a:path>
              </a:pathLst>
            </a:custGeom>
            <a:solidFill>
              <a:srgbClr val="5B9BD5"/>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229" name="Google Shape;229;p34"/>
            <p:cNvSpPr/>
            <p:nvPr/>
          </p:nvSpPr>
          <p:spPr>
            <a:xfrm>
              <a:off x="0" y="0"/>
              <a:ext cx="5654294" cy="2448687"/>
            </a:xfrm>
            <a:custGeom>
              <a:rect b="b" l="l" r="r" t="t"/>
              <a:pathLst>
                <a:path extrusionOk="0" h="2448687" w="5654294">
                  <a:moveTo>
                    <a:pt x="0" y="419354"/>
                  </a:moveTo>
                  <a:cubicBezTo>
                    <a:pt x="0" y="187706"/>
                    <a:pt x="189357" y="0"/>
                    <a:pt x="422656" y="0"/>
                  </a:cubicBezTo>
                  <a:lnTo>
                    <a:pt x="5231638" y="0"/>
                  </a:lnTo>
                  <a:lnTo>
                    <a:pt x="5231638" y="16891"/>
                  </a:lnTo>
                  <a:lnTo>
                    <a:pt x="5231638" y="0"/>
                  </a:lnTo>
                  <a:cubicBezTo>
                    <a:pt x="5464937" y="0"/>
                    <a:pt x="5654294" y="187706"/>
                    <a:pt x="5654294" y="419354"/>
                  </a:cubicBezTo>
                  <a:lnTo>
                    <a:pt x="5637403" y="419354"/>
                  </a:lnTo>
                  <a:lnTo>
                    <a:pt x="5654294" y="419354"/>
                  </a:lnTo>
                  <a:lnTo>
                    <a:pt x="5654294" y="2029333"/>
                  </a:lnTo>
                  <a:lnTo>
                    <a:pt x="5637403" y="2029333"/>
                  </a:lnTo>
                  <a:lnTo>
                    <a:pt x="5654294" y="2029333"/>
                  </a:lnTo>
                  <a:cubicBezTo>
                    <a:pt x="5654294" y="2261108"/>
                    <a:pt x="5464937" y="2448687"/>
                    <a:pt x="5231638" y="2448687"/>
                  </a:cubicBezTo>
                  <a:lnTo>
                    <a:pt x="5231638" y="2431796"/>
                  </a:lnTo>
                  <a:lnTo>
                    <a:pt x="5231638" y="2448687"/>
                  </a:lnTo>
                  <a:lnTo>
                    <a:pt x="422656" y="2448687"/>
                  </a:lnTo>
                  <a:lnTo>
                    <a:pt x="422656" y="2431796"/>
                  </a:lnTo>
                  <a:lnTo>
                    <a:pt x="422656" y="2448687"/>
                  </a:lnTo>
                  <a:cubicBezTo>
                    <a:pt x="189357"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772" y="2414905"/>
                    <a:pt x="422656" y="2414905"/>
                  </a:cubicBezTo>
                  <a:lnTo>
                    <a:pt x="5231638" y="2414905"/>
                  </a:lnTo>
                  <a:cubicBezTo>
                    <a:pt x="5446522" y="2414905"/>
                    <a:pt x="5620385" y="2242185"/>
                    <a:pt x="5620385" y="2029333"/>
                  </a:cubicBezTo>
                  <a:lnTo>
                    <a:pt x="5620385" y="419354"/>
                  </a:lnTo>
                  <a:cubicBezTo>
                    <a:pt x="5620385" y="206502"/>
                    <a:pt x="5446522" y="33782"/>
                    <a:pt x="5231638" y="33782"/>
                  </a:cubicBezTo>
                  <a:lnTo>
                    <a:pt x="422656" y="33782"/>
                  </a:lnTo>
                  <a:lnTo>
                    <a:pt x="422656" y="16891"/>
                  </a:lnTo>
                  <a:lnTo>
                    <a:pt x="422656" y="33909"/>
                  </a:lnTo>
                  <a:cubicBezTo>
                    <a:pt x="207772" y="33909"/>
                    <a:pt x="33909" y="206629"/>
                    <a:pt x="33909" y="419481"/>
                  </a:cubicBezTo>
                  <a:close/>
                </a:path>
              </a:pathLst>
            </a:custGeom>
            <a:solidFill>
              <a:srgbClr val="2E75B6"/>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230" name="Google Shape;230;p34"/>
            <p:cNvSpPr txBox="1"/>
            <p:nvPr/>
          </p:nvSpPr>
          <p:spPr>
            <a:xfrm>
              <a:off x="181080" y="-62263"/>
              <a:ext cx="5473200" cy="2331600"/>
            </a:xfrm>
            <a:prstGeom prst="rect">
              <a:avLst/>
            </a:prstGeom>
            <a:noFill/>
            <a:ln>
              <a:noFill/>
            </a:ln>
          </p:spPr>
          <p:txBody>
            <a:bodyPr anchorCtr="0" anchor="ctr" bIns="44000" lIns="44000" spcFirstLastPara="1" rIns="44000" wrap="square" tIns="44000">
              <a:noAutofit/>
            </a:bodyPr>
            <a:lstStyle/>
            <a:p>
              <a:pPr indent="0" lvl="0" marL="0" marR="0" rtl="0" algn="l">
                <a:lnSpc>
                  <a:spcPct val="158333"/>
                </a:lnSpc>
                <a:spcBef>
                  <a:spcPts val="0"/>
                </a:spcBef>
                <a:spcAft>
                  <a:spcPts val="0"/>
                </a:spcAft>
                <a:buNone/>
              </a:pPr>
              <a:r>
                <a:rPr b="1" lang="en" sz="1600">
                  <a:solidFill>
                    <a:srgbClr val="FFFFFF"/>
                  </a:solidFill>
                </a:rPr>
                <a:t>Dataset &amp; Preparation</a:t>
              </a:r>
              <a:endParaRPr sz="1200"/>
            </a:p>
            <a:p>
              <a:pPr indent="0" lvl="0" marL="0" marR="0" rtl="0" algn="l">
                <a:lnSpc>
                  <a:spcPct val="203717"/>
                </a:lnSpc>
                <a:spcBef>
                  <a:spcPts val="0"/>
                </a:spcBef>
                <a:spcAft>
                  <a:spcPts val="0"/>
                </a:spcAft>
                <a:buNone/>
              </a:pPr>
              <a:r>
                <a:rPr lang="en" sz="900">
                  <a:solidFill>
                    <a:srgbClr val="FFFFFF"/>
                  </a:solidFill>
                </a:rPr>
                <a:t>Dataset is clean → no missing values, no duplicates.</a:t>
              </a:r>
              <a:endParaRPr sz="900">
                <a:solidFill>
                  <a:srgbClr val="FFFFFF"/>
                </a:solidFill>
              </a:endParaRPr>
            </a:p>
            <a:p>
              <a:pPr indent="0" lvl="0" marL="0" marR="0" rtl="0" algn="l">
                <a:lnSpc>
                  <a:spcPct val="203716"/>
                </a:lnSpc>
                <a:spcBef>
                  <a:spcPts val="0"/>
                </a:spcBef>
                <a:spcAft>
                  <a:spcPts val="0"/>
                </a:spcAft>
                <a:buNone/>
              </a:pPr>
              <a:r>
                <a:rPr lang="en" sz="900">
                  <a:solidFill>
                    <a:srgbClr val="FFFFFF"/>
                  </a:solidFill>
                </a:rPr>
                <a:t>Created new KPI: Average Score = mean of math, reading, writing.</a:t>
              </a:r>
              <a:r>
                <a:rPr b="0" i="0" lang="en" sz="900" u="none" cap="none" strike="noStrike">
                  <a:solidFill>
                    <a:srgbClr val="FFFFFF"/>
                  </a:solidFill>
                  <a:latin typeface="Arial"/>
                  <a:ea typeface="Arial"/>
                  <a:cs typeface="Arial"/>
                  <a:sym typeface="Arial"/>
                </a:rPr>
                <a:t> </a:t>
              </a:r>
              <a:endParaRPr sz="900"/>
            </a:p>
          </p:txBody>
        </p:sp>
      </p:grpSp>
      <p:grpSp>
        <p:nvGrpSpPr>
          <p:cNvPr id="231" name="Google Shape;231;p34"/>
          <p:cNvGrpSpPr/>
          <p:nvPr/>
        </p:nvGrpSpPr>
        <p:grpSpPr>
          <a:xfrm>
            <a:off x="4371225" y="940975"/>
            <a:ext cx="4230413" cy="1319597"/>
            <a:chOff x="0" y="0"/>
            <a:chExt cx="6102731" cy="2448687"/>
          </a:xfrm>
        </p:grpSpPr>
        <p:sp>
          <p:nvSpPr>
            <p:cNvPr id="232" name="Google Shape;232;p34"/>
            <p:cNvSpPr/>
            <p:nvPr/>
          </p:nvSpPr>
          <p:spPr>
            <a:xfrm>
              <a:off x="16891" y="16891"/>
              <a:ext cx="6068949" cy="2414905"/>
            </a:xfrm>
            <a:custGeom>
              <a:rect b="b" l="l" r="r" t="t"/>
              <a:pathLst>
                <a:path extrusionOk="0" h="2414905" w="6068949">
                  <a:moveTo>
                    <a:pt x="0" y="402463"/>
                  </a:moveTo>
                  <a:cubicBezTo>
                    <a:pt x="0" y="180213"/>
                    <a:pt x="181737" y="0"/>
                    <a:pt x="405892" y="0"/>
                  </a:cubicBezTo>
                  <a:lnTo>
                    <a:pt x="5663057" y="0"/>
                  </a:lnTo>
                  <a:cubicBezTo>
                    <a:pt x="5887212" y="0"/>
                    <a:pt x="6068949" y="180213"/>
                    <a:pt x="6068949" y="402463"/>
                  </a:cubicBezTo>
                  <a:lnTo>
                    <a:pt x="6068949" y="2012442"/>
                  </a:lnTo>
                  <a:cubicBezTo>
                    <a:pt x="6068949" y="2234692"/>
                    <a:pt x="5887212" y="2414905"/>
                    <a:pt x="5663057" y="2414905"/>
                  </a:cubicBezTo>
                  <a:lnTo>
                    <a:pt x="405892" y="2414905"/>
                  </a:lnTo>
                  <a:cubicBezTo>
                    <a:pt x="181737" y="2414905"/>
                    <a:pt x="0" y="2234692"/>
                    <a:pt x="0" y="2012442"/>
                  </a:cubicBezTo>
                  <a:close/>
                </a:path>
              </a:pathLst>
            </a:custGeom>
            <a:solidFill>
              <a:srgbClr val="5B9BD5"/>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233" name="Google Shape;233;p34"/>
            <p:cNvSpPr/>
            <p:nvPr/>
          </p:nvSpPr>
          <p:spPr>
            <a:xfrm>
              <a:off x="0" y="0"/>
              <a:ext cx="6102731" cy="2448687"/>
            </a:xfrm>
            <a:custGeom>
              <a:rect b="b" l="l" r="r" t="t"/>
              <a:pathLst>
                <a:path extrusionOk="0" h="2448687" w="6102731">
                  <a:moveTo>
                    <a:pt x="0" y="419354"/>
                  </a:moveTo>
                  <a:cubicBezTo>
                    <a:pt x="0" y="187706"/>
                    <a:pt x="189484" y="0"/>
                    <a:pt x="422783" y="0"/>
                  </a:cubicBezTo>
                  <a:lnTo>
                    <a:pt x="5679948" y="0"/>
                  </a:lnTo>
                  <a:lnTo>
                    <a:pt x="5679948" y="16891"/>
                  </a:lnTo>
                  <a:lnTo>
                    <a:pt x="5679948" y="0"/>
                  </a:lnTo>
                  <a:cubicBezTo>
                    <a:pt x="5913374" y="0"/>
                    <a:pt x="6102731" y="187706"/>
                    <a:pt x="6102731" y="419354"/>
                  </a:cubicBezTo>
                  <a:lnTo>
                    <a:pt x="6085840" y="419354"/>
                  </a:lnTo>
                  <a:lnTo>
                    <a:pt x="6102731" y="419354"/>
                  </a:lnTo>
                  <a:lnTo>
                    <a:pt x="6102731" y="2029333"/>
                  </a:lnTo>
                  <a:lnTo>
                    <a:pt x="6085840" y="2029333"/>
                  </a:lnTo>
                  <a:lnTo>
                    <a:pt x="6102731" y="2029333"/>
                  </a:lnTo>
                  <a:cubicBezTo>
                    <a:pt x="6102731" y="2261108"/>
                    <a:pt x="5913247" y="2448687"/>
                    <a:pt x="5679948" y="2448687"/>
                  </a:cubicBezTo>
                  <a:lnTo>
                    <a:pt x="5679948" y="2431796"/>
                  </a:lnTo>
                  <a:lnTo>
                    <a:pt x="5679948" y="2448687"/>
                  </a:lnTo>
                  <a:lnTo>
                    <a:pt x="422783" y="2448687"/>
                  </a:lnTo>
                  <a:lnTo>
                    <a:pt x="422783" y="2431796"/>
                  </a:lnTo>
                  <a:lnTo>
                    <a:pt x="422783" y="2448687"/>
                  </a:lnTo>
                  <a:cubicBezTo>
                    <a:pt x="189484"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899" y="2414905"/>
                    <a:pt x="422783" y="2414905"/>
                  </a:cubicBezTo>
                  <a:lnTo>
                    <a:pt x="5679948" y="2414905"/>
                  </a:lnTo>
                  <a:cubicBezTo>
                    <a:pt x="5894832" y="2414905"/>
                    <a:pt x="6068822" y="2242185"/>
                    <a:pt x="6068822" y="2029333"/>
                  </a:cubicBezTo>
                  <a:lnTo>
                    <a:pt x="6068822" y="419354"/>
                  </a:lnTo>
                  <a:cubicBezTo>
                    <a:pt x="6068822" y="206502"/>
                    <a:pt x="5894832" y="33782"/>
                    <a:pt x="5679948" y="33782"/>
                  </a:cubicBezTo>
                  <a:lnTo>
                    <a:pt x="422783" y="33782"/>
                  </a:lnTo>
                  <a:lnTo>
                    <a:pt x="422783" y="16891"/>
                  </a:lnTo>
                  <a:lnTo>
                    <a:pt x="422783" y="33909"/>
                  </a:lnTo>
                  <a:cubicBezTo>
                    <a:pt x="207899" y="33909"/>
                    <a:pt x="33909" y="206629"/>
                    <a:pt x="33909" y="419481"/>
                  </a:cubicBezTo>
                  <a:close/>
                </a:path>
              </a:pathLst>
            </a:custGeom>
            <a:solidFill>
              <a:srgbClr val="41719C"/>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234" name="Google Shape;234;p34"/>
            <p:cNvSpPr txBox="1"/>
            <p:nvPr/>
          </p:nvSpPr>
          <p:spPr>
            <a:xfrm>
              <a:off x="219345" y="171114"/>
              <a:ext cx="5368200" cy="1859700"/>
            </a:xfrm>
            <a:prstGeom prst="rect">
              <a:avLst/>
            </a:prstGeom>
            <a:noFill/>
            <a:ln>
              <a:noFill/>
            </a:ln>
          </p:spPr>
          <p:txBody>
            <a:bodyPr anchorCtr="0" anchor="ctr" bIns="44000" lIns="44000" spcFirstLastPara="1" rIns="44000" wrap="square" tIns="44000">
              <a:noAutofit/>
            </a:bodyPr>
            <a:lstStyle/>
            <a:p>
              <a:pPr indent="0" lvl="0" marL="0" marR="0" rtl="0" algn="l">
                <a:lnSpc>
                  <a:spcPct val="158333"/>
                </a:lnSpc>
                <a:spcBef>
                  <a:spcPts val="0"/>
                </a:spcBef>
                <a:spcAft>
                  <a:spcPts val="0"/>
                </a:spcAft>
                <a:buNone/>
              </a:pPr>
              <a:r>
                <a:rPr b="1" lang="en" sz="1600">
                  <a:solidFill>
                    <a:srgbClr val="FFFFFF"/>
                  </a:solidFill>
                </a:rPr>
                <a:t>Distributions</a:t>
              </a:r>
              <a:endParaRPr sz="1200"/>
            </a:p>
            <a:p>
              <a:pPr indent="0" lvl="0" marL="0" marR="0" rtl="0" algn="l">
                <a:lnSpc>
                  <a:spcPct val="203717"/>
                </a:lnSpc>
                <a:spcBef>
                  <a:spcPts val="0"/>
                </a:spcBef>
                <a:spcAft>
                  <a:spcPts val="0"/>
                </a:spcAft>
                <a:buNone/>
              </a:pPr>
              <a:r>
                <a:rPr lang="en" sz="900">
                  <a:solidFill>
                    <a:srgbClr val="FFFFFF"/>
                  </a:solidFill>
                </a:rPr>
                <a:t>Math, Reading, and Writing scores are roughly bell-shaped.</a:t>
              </a:r>
              <a:endParaRPr sz="900">
                <a:solidFill>
                  <a:srgbClr val="FFFFFF"/>
                </a:solidFill>
              </a:endParaRPr>
            </a:p>
            <a:p>
              <a:pPr indent="0" lvl="0" marL="0" marR="0" rtl="0" algn="l">
                <a:lnSpc>
                  <a:spcPct val="203716"/>
                </a:lnSpc>
                <a:spcBef>
                  <a:spcPts val="0"/>
                </a:spcBef>
                <a:spcAft>
                  <a:spcPts val="0"/>
                </a:spcAft>
                <a:buNone/>
              </a:pPr>
              <a:r>
                <a:rPr lang="en" sz="900">
                  <a:solidFill>
                    <a:srgbClr val="FFFFFF"/>
                  </a:solidFill>
                </a:rPr>
                <a:t>Most students score between 50–80.</a:t>
              </a:r>
              <a:endParaRPr sz="900">
                <a:solidFill>
                  <a:srgbClr val="FFFFFF"/>
                </a:solidFill>
              </a:endParaRPr>
            </a:p>
          </p:txBody>
        </p:sp>
      </p:grpSp>
      <p:pic>
        <p:nvPicPr>
          <p:cNvPr id="235" name="Google Shape;235;p34"/>
          <p:cNvPicPr preferRelativeResize="0"/>
          <p:nvPr/>
        </p:nvPicPr>
        <p:blipFill rotWithShape="1">
          <a:blip r:embed="rId3">
            <a:alphaModFix/>
          </a:blip>
          <a:srcRect b="9445" l="14199" r="4194" t="30735"/>
          <a:stretch/>
        </p:blipFill>
        <p:spPr>
          <a:xfrm>
            <a:off x="64150" y="2352500"/>
            <a:ext cx="2038675" cy="2280100"/>
          </a:xfrm>
          <a:prstGeom prst="rect">
            <a:avLst/>
          </a:prstGeom>
          <a:noFill/>
          <a:ln>
            <a:noFill/>
          </a:ln>
        </p:spPr>
      </p:pic>
      <p:pic>
        <p:nvPicPr>
          <p:cNvPr id="236" name="Google Shape;236;p34" title="download.png"/>
          <p:cNvPicPr preferRelativeResize="0"/>
          <p:nvPr/>
        </p:nvPicPr>
        <p:blipFill>
          <a:blip r:embed="rId4">
            <a:alphaModFix/>
          </a:blip>
          <a:stretch>
            <a:fillRect/>
          </a:stretch>
        </p:blipFill>
        <p:spPr>
          <a:xfrm>
            <a:off x="3972775" y="2318350"/>
            <a:ext cx="5027324" cy="2494642"/>
          </a:xfrm>
          <a:prstGeom prst="rect">
            <a:avLst/>
          </a:prstGeom>
          <a:noFill/>
          <a:ln>
            <a:noFill/>
          </a:ln>
        </p:spPr>
      </p:pic>
      <p:cxnSp>
        <p:nvCxnSpPr>
          <p:cNvPr id="237" name="Google Shape;237;p34"/>
          <p:cNvCxnSpPr/>
          <p:nvPr/>
        </p:nvCxnSpPr>
        <p:spPr>
          <a:xfrm rot="3049">
            <a:off x="512706" y="4839901"/>
            <a:ext cx="8118603" cy="0"/>
          </a:xfrm>
          <a:prstGeom prst="straightConnector1">
            <a:avLst/>
          </a:prstGeom>
          <a:noFill/>
          <a:ln cap="rnd" cmpd="sng" w="9525">
            <a:solidFill>
              <a:srgbClr val="BFBFBF"/>
            </a:solidFill>
            <a:prstDash val="solid"/>
            <a:round/>
            <a:headEnd len="sm" w="sm" type="none"/>
            <a:tailEnd len="sm" w="sm" type="none"/>
          </a:ln>
        </p:spPr>
      </p:cxnSp>
      <p:pic>
        <p:nvPicPr>
          <p:cNvPr id="238" name="Google Shape;238;p34"/>
          <p:cNvPicPr preferRelativeResize="0"/>
          <p:nvPr/>
        </p:nvPicPr>
        <p:blipFill>
          <a:blip r:embed="rId5">
            <a:alphaModFix/>
          </a:blip>
          <a:stretch>
            <a:fillRect/>
          </a:stretch>
        </p:blipFill>
        <p:spPr>
          <a:xfrm>
            <a:off x="2180449" y="2377825"/>
            <a:ext cx="1522225" cy="2229475"/>
          </a:xfrm>
          <a:prstGeom prst="rect">
            <a:avLst/>
          </a:prstGeom>
          <a:noFill/>
          <a:ln>
            <a:noFill/>
          </a:ln>
        </p:spPr>
      </p:pic>
    </p:spTree>
  </p:cSld>
  <p:clrMapOvr>
    <a:masterClrMapping/>
  </p:clrMapOvr>
  <p:transition>
    <p:push/>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35" title="download (13).png"/>
          <p:cNvPicPr preferRelativeResize="0"/>
          <p:nvPr/>
        </p:nvPicPr>
        <p:blipFill>
          <a:blip r:embed="rId3">
            <a:alphaModFix/>
          </a:blip>
          <a:stretch>
            <a:fillRect/>
          </a:stretch>
        </p:blipFill>
        <p:spPr>
          <a:xfrm>
            <a:off x="1539700" y="103136"/>
            <a:ext cx="7604300" cy="4832762"/>
          </a:xfrm>
          <a:prstGeom prst="rect">
            <a:avLst/>
          </a:prstGeom>
          <a:noFill/>
          <a:ln>
            <a:noFill/>
          </a:ln>
        </p:spPr>
      </p:pic>
      <p:sp>
        <p:nvSpPr>
          <p:cNvPr id="244" name="Google Shape;244;p35"/>
          <p:cNvSpPr/>
          <p:nvPr/>
        </p:nvSpPr>
        <p:spPr>
          <a:xfrm flipH="1" rot="10800000">
            <a:off x="-11750" y="-12570"/>
            <a:ext cx="1551448" cy="5220195"/>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245" name="Google Shape;245;p35"/>
          <p:cNvSpPr txBox="1"/>
          <p:nvPr/>
        </p:nvSpPr>
        <p:spPr>
          <a:xfrm>
            <a:off x="0" y="695075"/>
            <a:ext cx="1593600" cy="3172500"/>
          </a:xfrm>
          <a:prstGeom prst="rect">
            <a:avLst/>
          </a:prstGeom>
          <a:noFill/>
          <a:ln>
            <a:noFill/>
          </a:ln>
        </p:spPr>
        <p:txBody>
          <a:bodyPr anchorCtr="0" anchor="ctr" bIns="44000" lIns="44000" spcFirstLastPara="1" rIns="44000" wrap="square" tIns="44000">
            <a:noAutofit/>
          </a:bodyPr>
          <a:lstStyle/>
          <a:p>
            <a:pPr indent="0" lvl="0" marL="0" rtl="0" algn="l">
              <a:lnSpc>
                <a:spcPct val="120000"/>
              </a:lnSpc>
              <a:spcBef>
                <a:spcPts val="0"/>
              </a:spcBef>
              <a:spcAft>
                <a:spcPts val="0"/>
              </a:spcAft>
              <a:buClr>
                <a:schemeClr val="dk1"/>
              </a:buClr>
              <a:buFont typeface="Arial"/>
              <a:buNone/>
            </a:pPr>
            <a:r>
              <a:rPr b="1" lang="en" sz="2600">
                <a:solidFill>
                  <a:schemeClr val="lt1"/>
                </a:solidFill>
                <a:latin typeface="Arimo"/>
                <a:ea typeface="Arimo"/>
                <a:cs typeface="Arimo"/>
                <a:sym typeface="Arimo"/>
              </a:rPr>
              <a:t>Findings    &amp; Insights</a:t>
            </a:r>
            <a:endParaRPr b="1" sz="2600">
              <a:solidFill>
                <a:schemeClr val="lt1"/>
              </a:solidFill>
              <a:latin typeface="Arimo"/>
              <a:ea typeface="Arimo"/>
              <a:cs typeface="Arimo"/>
              <a:sym typeface="Arimo"/>
            </a:endParaRPr>
          </a:p>
          <a:p>
            <a:pPr indent="0" lvl="0" marL="0" marR="0" rtl="0" algn="l">
              <a:lnSpc>
                <a:spcPct val="158333"/>
              </a:lnSpc>
              <a:spcBef>
                <a:spcPts val="0"/>
              </a:spcBef>
              <a:spcAft>
                <a:spcPts val="0"/>
              </a:spcAft>
              <a:buNone/>
            </a:pPr>
            <a:r>
              <a:t/>
            </a:r>
            <a:endParaRPr sz="1600">
              <a:solidFill>
                <a:srgbClr val="FFFFFF"/>
              </a:solidFill>
            </a:endParaRPr>
          </a:p>
          <a:p>
            <a:pPr indent="0" lvl="0" marL="0" marR="0" rtl="0" algn="l">
              <a:lnSpc>
                <a:spcPct val="158333"/>
              </a:lnSpc>
              <a:spcBef>
                <a:spcPts val="0"/>
              </a:spcBef>
              <a:spcAft>
                <a:spcPts val="0"/>
              </a:spcAft>
              <a:buNone/>
            </a:pPr>
            <a:r>
              <a:t/>
            </a:r>
            <a:endParaRPr sz="1600">
              <a:solidFill>
                <a:srgbClr val="FFFFFF"/>
              </a:solidFill>
            </a:endParaRPr>
          </a:p>
          <a:p>
            <a:pPr indent="0" lvl="0" marL="0" marR="0" rtl="0" algn="l">
              <a:lnSpc>
                <a:spcPct val="158333"/>
              </a:lnSpc>
              <a:spcBef>
                <a:spcPts val="0"/>
              </a:spcBef>
              <a:spcAft>
                <a:spcPts val="0"/>
              </a:spcAft>
              <a:buNone/>
            </a:pPr>
            <a:r>
              <a:rPr b="1" lang="en">
                <a:solidFill>
                  <a:srgbClr val="FFFFFF"/>
                </a:solidFill>
              </a:rPr>
              <a:t>Student Performance Analysis</a:t>
            </a:r>
            <a:endParaRPr b="1">
              <a:solidFill>
                <a:srgbClr val="FFFFFF"/>
              </a:solidFill>
            </a:endParaRPr>
          </a:p>
          <a:p>
            <a:pPr indent="0" lvl="0" marL="0" marR="0" rtl="0" algn="l">
              <a:lnSpc>
                <a:spcPct val="203717"/>
              </a:lnSpc>
              <a:spcBef>
                <a:spcPts val="0"/>
              </a:spcBef>
              <a:spcAft>
                <a:spcPts val="0"/>
              </a:spcAft>
              <a:buNone/>
            </a:pPr>
            <a:r>
              <a:t/>
            </a:r>
            <a:endParaRPr sz="900"/>
          </a:p>
        </p:txBody>
      </p:sp>
    </p:spTree>
  </p:cSld>
  <p:clrMapOvr>
    <a:masterClrMapping/>
  </p:clrMapOvr>
  <p:transition>
    <p:push/>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6"/>
          <p:cNvSpPr txBox="1"/>
          <p:nvPr/>
        </p:nvSpPr>
        <p:spPr>
          <a:xfrm>
            <a:off x="555571" y="-582887"/>
            <a:ext cx="5383200" cy="400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2600">
                <a:solidFill>
                  <a:srgbClr val="FFFFFF"/>
                </a:solidFill>
                <a:latin typeface="Arimo"/>
                <a:ea typeface="Arimo"/>
                <a:cs typeface="Arimo"/>
                <a:sym typeface="Arimo"/>
              </a:rPr>
              <a:t>Findings</a:t>
            </a:r>
            <a:endParaRPr sz="1200"/>
          </a:p>
        </p:txBody>
      </p:sp>
      <p:grpSp>
        <p:nvGrpSpPr>
          <p:cNvPr id="251" name="Google Shape;251;p36"/>
          <p:cNvGrpSpPr/>
          <p:nvPr/>
        </p:nvGrpSpPr>
        <p:grpSpPr>
          <a:xfrm>
            <a:off x="960565" y="133455"/>
            <a:ext cx="1163088" cy="699651"/>
            <a:chOff x="0" y="-8454"/>
            <a:chExt cx="5654294" cy="2528556"/>
          </a:xfrm>
        </p:grpSpPr>
        <p:sp>
          <p:nvSpPr>
            <p:cNvPr id="252" name="Google Shape;252;p36"/>
            <p:cNvSpPr/>
            <p:nvPr/>
          </p:nvSpPr>
          <p:spPr>
            <a:xfrm>
              <a:off x="16891" y="16891"/>
              <a:ext cx="5620385" cy="2414905"/>
            </a:xfrm>
            <a:custGeom>
              <a:rect b="b" l="l" r="r" t="t"/>
              <a:pathLst>
                <a:path extrusionOk="0" h="2414905" w="5620385">
                  <a:moveTo>
                    <a:pt x="0" y="402463"/>
                  </a:moveTo>
                  <a:cubicBezTo>
                    <a:pt x="0" y="180213"/>
                    <a:pt x="181610" y="0"/>
                    <a:pt x="405638" y="0"/>
                  </a:cubicBezTo>
                  <a:lnTo>
                    <a:pt x="5214747" y="0"/>
                  </a:lnTo>
                  <a:cubicBezTo>
                    <a:pt x="5438775" y="0"/>
                    <a:pt x="5620385" y="180213"/>
                    <a:pt x="5620385" y="402463"/>
                  </a:cubicBezTo>
                  <a:lnTo>
                    <a:pt x="5620385" y="2012442"/>
                  </a:lnTo>
                  <a:cubicBezTo>
                    <a:pt x="5620385" y="2234692"/>
                    <a:pt x="5438775" y="2414905"/>
                    <a:pt x="5214747" y="2414905"/>
                  </a:cubicBezTo>
                  <a:lnTo>
                    <a:pt x="405765" y="2414905"/>
                  </a:lnTo>
                  <a:cubicBezTo>
                    <a:pt x="181737" y="2414905"/>
                    <a:pt x="127" y="2234692"/>
                    <a:pt x="127" y="2012442"/>
                  </a:cubicBezTo>
                  <a:close/>
                </a:path>
              </a:pathLst>
            </a:custGeom>
            <a:solidFill>
              <a:srgbClr val="5B9BD5"/>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a:p>
          </p:txBody>
        </p:sp>
        <p:sp>
          <p:nvSpPr>
            <p:cNvPr id="253" name="Google Shape;253;p36"/>
            <p:cNvSpPr/>
            <p:nvPr/>
          </p:nvSpPr>
          <p:spPr>
            <a:xfrm>
              <a:off x="0" y="71414"/>
              <a:ext cx="5654294" cy="2448687"/>
            </a:xfrm>
            <a:custGeom>
              <a:rect b="b" l="l" r="r" t="t"/>
              <a:pathLst>
                <a:path extrusionOk="0" h="2448687" w="5654294">
                  <a:moveTo>
                    <a:pt x="0" y="419354"/>
                  </a:moveTo>
                  <a:cubicBezTo>
                    <a:pt x="0" y="187706"/>
                    <a:pt x="189357" y="0"/>
                    <a:pt x="422656" y="0"/>
                  </a:cubicBezTo>
                  <a:lnTo>
                    <a:pt x="5231638" y="0"/>
                  </a:lnTo>
                  <a:lnTo>
                    <a:pt x="5231638" y="16891"/>
                  </a:lnTo>
                  <a:lnTo>
                    <a:pt x="5231638" y="0"/>
                  </a:lnTo>
                  <a:cubicBezTo>
                    <a:pt x="5464937" y="0"/>
                    <a:pt x="5654294" y="187706"/>
                    <a:pt x="5654294" y="419354"/>
                  </a:cubicBezTo>
                  <a:lnTo>
                    <a:pt x="5637403" y="419354"/>
                  </a:lnTo>
                  <a:lnTo>
                    <a:pt x="5654294" y="419354"/>
                  </a:lnTo>
                  <a:lnTo>
                    <a:pt x="5654294" y="2029333"/>
                  </a:lnTo>
                  <a:lnTo>
                    <a:pt x="5637403" y="2029333"/>
                  </a:lnTo>
                  <a:lnTo>
                    <a:pt x="5654294" y="2029333"/>
                  </a:lnTo>
                  <a:cubicBezTo>
                    <a:pt x="5654294" y="2261108"/>
                    <a:pt x="5464937" y="2448687"/>
                    <a:pt x="5231638" y="2448687"/>
                  </a:cubicBezTo>
                  <a:lnTo>
                    <a:pt x="5231638" y="2431796"/>
                  </a:lnTo>
                  <a:lnTo>
                    <a:pt x="5231638" y="2448687"/>
                  </a:lnTo>
                  <a:lnTo>
                    <a:pt x="422656" y="2448687"/>
                  </a:lnTo>
                  <a:lnTo>
                    <a:pt x="422656" y="2431796"/>
                  </a:lnTo>
                  <a:lnTo>
                    <a:pt x="422656" y="2448687"/>
                  </a:lnTo>
                  <a:cubicBezTo>
                    <a:pt x="189357"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772" y="2414905"/>
                    <a:pt x="422656" y="2414905"/>
                  </a:cubicBezTo>
                  <a:lnTo>
                    <a:pt x="5231638" y="2414905"/>
                  </a:lnTo>
                  <a:cubicBezTo>
                    <a:pt x="5446522" y="2414905"/>
                    <a:pt x="5620385" y="2242185"/>
                    <a:pt x="5620385" y="2029333"/>
                  </a:cubicBezTo>
                  <a:lnTo>
                    <a:pt x="5620385" y="419354"/>
                  </a:lnTo>
                  <a:cubicBezTo>
                    <a:pt x="5620385" y="206502"/>
                    <a:pt x="5446522" y="33782"/>
                    <a:pt x="5231638" y="33782"/>
                  </a:cubicBezTo>
                  <a:lnTo>
                    <a:pt x="422656" y="33782"/>
                  </a:lnTo>
                  <a:lnTo>
                    <a:pt x="422656" y="16891"/>
                  </a:lnTo>
                  <a:lnTo>
                    <a:pt x="422656" y="33909"/>
                  </a:lnTo>
                  <a:cubicBezTo>
                    <a:pt x="207772" y="33909"/>
                    <a:pt x="33909" y="206629"/>
                    <a:pt x="33909" y="419481"/>
                  </a:cubicBezTo>
                  <a:close/>
                </a:path>
              </a:pathLst>
            </a:custGeom>
            <a:solidFill>
              <a:srgbClr val="2E75B6"/>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sz="913"/>
            </a:p>
          </p:txBody>
        </p:sp>
        <p:sp>
          <p:nvSpPr>
            <p:cNvPr id="254" name="Google Shape;254;p36"/>
            <p:cNvSpPr txBox="1"/>
            <p:nvPr/>
          </p:nvSpPr>
          <p:spPr>
            <a:xfrm>
              <a:off x="918024" y="-8454"/>
              <a:ext cx="3818100" cy="2287800"/>
            </a:xfrm>
            <a:prstGeom prst="rect">
              <a:avLst/>
            </a:prstGeom>
            <a:noFill/>
            <a:ln>
              <a:noFill/>
            </a:ln>
          </p:spPr>
          <p:txBody>
            <a:bodyPr anchorCtr="0" anchor="ctr" bIns="22575" lIns="22575" spcFirstLastPara="1" rIns="22575" wrap="square" tIns="22575">
              <a:noAutofit/>
            </a:bodyPr>
            <a:lstStyle/>
            <a:p>
              <a:pPr indent="0" lvl="0" marL="0" marR="0" rtl="0" algn="l">
                <a:lnSpc>
                  <a:spcPct val="158333"/>
                </a:lnSpc>
                <a:spcBef>
                  <a:spcPts val="0"/>
                </a:spcBef>
                <a:spcAft>
                  <a:spcPts val="0"/>
                </a:spcAft>
                <a:buNone/>
              </a:pPr>
              <a:r>
                <a:rPr b="1" lang="en" sz="1595">
                  <a:solidFill>
                    <a:srgbClr val="FFFFFF"/>
                  </a:solidFill>
                </a:rPr>
                <a:t>Gender</a:t>
              </a:r>
              <a:endParaRPr sz="1237">
                <a:solidFill>
                  <a:srgbClr val="FFFFFF"/>
                </a:solidFill>
              </a:endParaRPr>
            </a:p>
          </p:txBody>
        </p:sp>
      </p:grpSp>
      <p:pic>
        <p:nvPicPr>
          <p:cNvPr id="255" name="Google Shape;255;p36" title="download (7).png"/>
          <p:cNvPicPr preferRelativeResize="0"/>
          <p:nvPr/>
        </p:nvPicPr>
        <p:blipFill>
          <a:blip r:embed="rId3">
            <a:alphaModFix/>
          </a:blip>
          <a:stretch>
            <a:fillRect/>
          </a:stretch>
        </p:blipFill>
        <p:spPr>
          <a:xfrm>
            <a:off x="600838" y="939832"/>
            <a:ext cx="1882556" cy="1594419"/>
          </a:xfrm>
          <a:prstGeom prst="rect">
            <a:avLst/>
          </a:prstGeom>
          <a:noFill/>
          <a:ln>
            <a:noFill/>
          </a:ln>
        </p:spPr>
      </p:pic>
      <p:grpSp>
        <p:nvGrpSpPr>
          <p:cNvPr id="256" name="Google Shape;256;p36"/>
          <p:cNvGrpSpPr/>
          <p:nvPr/>
        </p:nvGrpSpPr>
        <p:grpSpPr>
          <a:xfrm>
            <a:off x="3887202" y="-5874"/>
            <a:ext cx="1702508" cy="930293"/>
            <a:chOff x="0" y="-456703"/>
            <a:chExt cx="5654294" cy="3362100"/>
          </a:xfrm>
        </p:grpSpPr>
        <p:sp>
          <p:nvSpPr>
            <p:cNvPr id="257" name="Google Shape;257;p36"/>
            <p:cNvSpPr/>
            <p:nvPr/>
          </p:nvSpPr>
          <p:spPr>
            <a:xfrm>
              <a:off x="16891" y="16891"/>
              <a:ext cx="5620385" cy="2414905"/>
            </a:xfrm>
            <a:custGeom>
              <a:rect b="b" l="l" r="r" t="t"/>
              <a:pathLst>
                <a:path extrusionOk="0" h="2414905" w="5620385">
                  <a:moveTo>
                    <a:pt x="0" y="402463"/>
                  </a:moveTo>
                  <a:cubicBezTo>
                    <a:pt x="0" y="180213"/>
                    <a:pt x="181610" y="0"/>
                    <a:pt x="405638" y="0"/>
                  </a:cubicBezTo>
                  <a:lnTo>
                    <a:pt x="5214747" y="0"/>
                  </a:lnTo>
                  <a:cubicBezTo>
                    <a:pt x="5438775" y="0"/>
                    <a:pt x="5620385" y="180213"/>
                    <a:pt x="5620385" y="402463"/>
                  </a:cubicBezTo>
                  <a:lnTo>
                    <a:pt x="5620385" y="2012442"/>
                  </a:lnTo>
                  <a:cubicBezTo>
                    <a:pt x="5620385" y="2234692"/>
                    <a:pt x="5438775" y="2414905"/>
                    <a:pt x="5214747" y="2414905"/>
                  </a:cubicBezTo>
                  <a:lnTo>
                    <a:pt x="405765" y="2414905"/>
                  </a:lnTo>
                  <a:cubicBezTo>
                    <a:pt x="181737" y="2414905"/>
                    <a:pt x="127" y="2234692"/>
                    <a:pt x="127" y="2012442"/>
                  </a:cubicBezTo>
                  <a:close/>
                </a:path>
              </a:pathLst>
            </a:custGeom>
            <a:solidFill>
              <a:srgbClr val="5B9BD5"/>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a:p>
          </p:txBody>
        </p:sp>
        <p:sp>
          <p:nvSpPr>
            <p:cNvPr id="258" name="Google Shape;258;p36"/>
            <p:cNvSpPr/>
            <p:nvPr/>
          </p:nvSpPr>
          <p:spPr>
            <a:xfrm>
              <a:off x="0" y="71414"/>
              <a:ext cx="5654294" cy="2448687"/>
            </a:xfrm>
            <a:custGeom>
              <a:rect b="b" l="l" r="r" t="t"/>
              <a:pathLst>
                <a:path extrusionOk="0" h="2448687" w="5654294">
                  <a:moveTo>
                    <a:pt x="0" y="419354"/>
                  </a:moveTo>
                  <a:cubicBezTo>
                    <a:pt x="0" y="187706"/>
                    <a:pt x="189357" y="0"/>
                    <a:pt x="422656" y="0"/>
                  </a:cubicBezTo>
                  <a:lnTo>
                    <a:pt x="5231638" y="0"/>
                  </a:lnTo>
                  <a:lnTo>
                    <a:pt x="5231638" y="16891"/>
                  </a:lnTo>
                  <a:lnTo>
                    <a:pt x="5231638" y="0"/>
                  </a:lnTo>
                  <a:cubicBezTo>
                    <a:pt x="5464937" y="0"/>
                    <a:pt x="5654294" y="187706"/>
                    <a:pt x="5654294" y="419354"/>
                  </a:cubicBezTo>
                  <a:lnTo>
                    <a:pt x="5637403" y="419354"/>
                  </a:lnTo>
                  <a:lnTo>
                    <a:pt x="5654294" y="419354"/>
                  </a:lnTo>
                  <a:lnTo>
                    <a:pt x="5654294" y="2029333"/>
                  </a:lnTo>
                  <a:lnTo>
                    <a:pt x="5637403" y="2029333"/>
                  </a:lnTo>
                  <a:lnTo>
                    <a:pt x="5654294" y="2029333"/>
                  </a:lnTo>
                  <a:cubicBezTo>
                    <a:pt x="5654294" y="2261108"/>
                    <a:pt x="5464937" y="2448687"/>
                    <a:pt x="5231638" y="2448687"/>
                  </a:cubicBezTo>
                  <a:lnTo>
                    <a:pt x="5231638" y="2431796"/>
                  </a:lnTo>
                  <a:lnTo>
                    <a:pt x="5231638" y="2448687"/>
                  </a:lnTo>
                  <a:lnTo>
                    <a:pt x="422656" y="2448687"/>
                  </a:lnTo>
                  <a:lnTo>
                    <a:pt x="422656" y="2431796"/>
                  </a:lnTo>
                  <a:lnTo>
                    <a:pt x="422656" y="2448687"/>
                  </a:lnTo>
                  <a:cubicBezTo>
                    <a:pt x="189357"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772" y="2414905"/>
                    <a:pt x="422656" y="2414905"/>
                  </a:cubicBezTo>
                  <a:lnTo>
                    <a:pt x="5231638" y="2414905"/>
                  </a:lnTo>
                  <a:cubicBezTo>
                    <a:pt x="5446522" y="2414905"/>
                    <a:pt x="5620385" y="2242185"/>
                    <a:pt x="5620385" y="2029333"/>
                  </a:cubicBezTo>
                  <a:lnTo>
                    <a:pt x="5620385" y="419354"/>
                  </a:lnTo>
                  <a:cubicBezTo>
                    <a:pt x="5620385" y="206502"/>
                    <a:pt x="5446522" y="33782"/>
                    <a:pt x="5231638" y="33782"/>
                  </a:cubicBezTo>
                  <a:lnTo>
                    <a:pt x="422656" y="33782"/>
                  </a:lnTo>
                  <a:lnTo>
                    <a:pt x="422656" y="16891"/>
                  </a:lnTo>
                  <a:lnTo>
                    <a:pt x="422656" y="33909"/>
                  </a:lnTo>
                  <a:cubicBezTo>
                    <a:pt x="207772" y="33909"/>
                    <a:pt x="33909" y="206629"/>
                    <a:pt x="33909" y="419481"/>
                  </a:cubicBezTo>
                  <a:close/>
                </a:path>
              </a:pathLst>
            </a:custGeom>
            <a:solidFill>
              <a:srgbClr val="2E75B6"/>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sz="913"/>
            </a:p>
          </p:txBody>
        </p:sp>
        <p:sp>
          <p:nvSpPr>
            <p:cNvPr id="259" name="Google Shape;259;p36"/>
            <p:cNvSpPr txBox="1"/>
            <p:nvPr/>
          </p:nvSpPr>
          <p:spPr>
            <a:xfrm>
              <a:off x="327711" y="-456703"/>
              <a:ext cx="4998900" cy="3362100"/>
            </a:xfrm>
            <a:prstGeom prst="rect">
              <a:avLst/>
            </a:prstGeom>
            <a:noFill/>
            <a:ln>
              <a:noFill/>
            </a:ln>
          </p:spPr>
          <p:txBody>
            <a:bodyPr anchorCtr="0" anchor="ctr" bIns="22575" lIns="22575" spcFirstLastPara="1" rIns="22575" wrap="square" tIns="22575">
              <a:noAutofit/>
            </a:bodyPr>
            <a:lstStyle/>
            <a:p>
              <a:pPr indent="0" lvl="0" marL="0" marR="0" rtl="0" algn="l">
                <a:lnSpc>
                  <a:spcPct val="158333"/>
                </a:lnSpc>
                <a:spcBef>
                  <a:spcPts val="0"/>
                </a:spcBef>
                <a:spcAft>
                  <a:spcPts val="0"/>
                </a:spcAft>
                <a:buNone/>
              </a:pPr>
              <a:r>
                <a:rPr b="1" lang="en" sz="1595">
                  <a:solidFill>
                    <a:srgbClr val="FFFFFF"/>
                  </a:solidFill>
                </a:rPr>
                <a:t>Race/Ethnicity</a:t>
              </a:r>
              <a:endParaRPr sz="1237">
                <a:solidFill>
                  <a:srgbClr val="FFFFFF"/>
                </a:solidFill>
              </a:endParaRPr>
            </a:p>
          </p:txBody>
        </p:sp>
      </p:grpSp>
      <p:pic>
        <p:nvPicPr>
          <p:cNvPr id="260" name="Google Shape;260;p36" title="download (8).png"/>
          <p:cNvPicPr preferRelativeResize="0"/>
          <p:nvPr/>
        </p:nvPicPr>
        <p:blipFill>
          <a:blip r:embed="rId4">
            <a:alphaModFix/>
          </a:blip>
          <a:stretch>
            <a:fillRect/>
          </a:stretch>
        </p:blipFill>
        <p:spPr>
          <a:xfrm>
            <a:off x="3615647" y="924413"/>
            <a:ext cx="2245605" cy="1572724"/>
          </a:xfrm>
          <a:prstGeom prst="rect">
            <a:avLst/>
          </a:prstGeom>
          <a:noFill/>
          <a:ln>
            <a:noFill/>
          </a:ln>
        </p:spPr>
      </p:pic>
      <p:grpSp>
        <p:nvGrpSpPr>
          <p:cNvPr id="261" name="Google Shape;261;p36"/>
          <p:cNvGrpSpPr/>
          <p:nvPr/>
        </p:nvGrpSpPr>
        <p:grpSpPr>
          <a:xfrm>
            <a:off x="6830577" y="-5875"/>
            <a:ext cx="1702508" cy="930293"/>
            <a:chOff x="0" y="-456705"/>
            <a:chExt cx="5654294" cy="3362100"/>
          </a:xfrm>
        </p:grpSpPr>
        <p:sp>
          <p:nvSpPr>
            <p:cNvPr id="262" name="Google Shape;262;p36"/>
            <p:cNvSpPr/>
            <p:nvPr/>
          </p:nvSpPr>
          <p:spPr>
            <a:xfrm>
              <a:off x="16891" y="16891"/>
              <a:ext cx="5620385" cy="2414905"/>
            </a:xfrm>
            <a:custGeom>
              <a:rect b="b" l="l" r="r" t="t"/>
              <a:pathLst>
                <a:path extrusionOk="0" h="2414905" w="5620385">
                  <a:moveTo>
                    <a:pt x="0" y="402463"/>
                  </a:moveTo>
                  <a:cubicBezTo>
                    <a:pt x="0" y="180213"/>
                    <a:pt x="181610" y="0"/>
                    <a:pt x="405638" y="0"/>
                  </a:cubicBezTo>
                  <a:lnTo>
                    <a:pt x="5214747" y="0"/>
                  </a:lnTo>
                  <a:cubicBezTo>
                    <a:pt x="5438775" y="0"/>
                    <a:pt x="5620385" y="180213"/>
                    <a:pt x="5620385" y="402463"/>
                  </a:cubicBezTo>
                  <a:lnTo>
                    <a:pt x="5620385" y="2012442"/>
                  </a:lnTo>
                  <a:cubicBezTo>
                    <a:pt x="5620385" y="2234692"/>
                    <a:pt x="5438775" y="2414905"/>
                    <a:pt x="5214747" y="2414905"/>
                  </a:cubicBezTo>
                  <a:lnTo>
                    <a:pt x="405765" y="2414905"/>
                  </a:lnTo>
                  <a:cubicBezTo>
                    <a:pt x="181737" y="2414905"/>
                    <a:pt x="127" y="2234692"/>
                    <a:pt x="127" y="2012442"/>
                  </a:cubicBezTo>
                  <a:close/>
                </a:path>
              </a:pathLst>
            </a:custGeom>
            <a:solidFill>
              <a:srgbClr val="5B9BD5"/>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a:p>
          </p:txBody>
        </p:sp>
        <p:sp>
          <p:nvSpPr>
            <p:cNvPr id="263" name="Google Shape;263;p36"/>
            <p:cNvSpPr/>
            <p:nvPr/>
          </p:nvSpPr>
          <p:spPr>
            <a:xfrm>
              <a:off x="0" y="71414"/>
              <a:ext cx="5654294" cy="2448687"/>
            </a:xfrm>
            <a:custGeom>
              <a:rect b="b" l="l" r="r" t="t"/>
              <a:pathLst>
                <a:path extrusionOk="0" h="2448687" w="5654294">
                  <a:moveTo>
                    <a:pt x="0" y="419354"/>
                  </a:moveTo>
                  <a:cubicBezTo>
                    <a:pt x="0" y="187706"/>
                    <a:pt x="189357" y="0"/>
                    <a:pt x="422656" y="0"/>
                  </a:cubicBezTo>
                  <a:lnTo>
                    <a:pt x="5231638" y="0"/>
                  </a:lnTo>
                  <a:lnTo>
                    <a:pt x="5231638" y="16891"/>
                  </a:lnTo>
                  <a:lnTo>
                    <a:pt x="5231638" y="0"/>
                  </a:lnTo>
                  <a:cubicBezTo>
                    <a:pt x="5464937" y="0"/>
                    <a:pt x="5654294" y="187706"/>
                    <a:pt x="5654294" y="419354"/>
                  </a:cubicBezTo>
                  <a:lnTo>
                    <a:pt x="5637403" y="419354"/>
                  </a:lnTo>
                  <a:lnTo>
                    <a:pt x="5654294" y="419354"/>
                  </a:lnTo>
                  <a:lnTo>
                    <a:pt x="5654294" y="2029333"/>
                  </a:lnTo>
                  <a:lnTo>
                    <a:pt x="5637403" y="2029333"/>
                  </a:lnTo>
                  <a:lnTo>
                    <a:pt x="5654294" y="2029333"/>
                  </a:lnTo>
                  <a:cubicBezTo>
                    <a:pt x="5654294" y="2261108"/>
                    <a:pt x="5464937" y="2448687"/>
                    <a:pt x="5231638" y="2448687"/>
                  </a:cubicBezTo>
                  <a:lnTo>
                    <a:pt x="5231638" y="2431796"/>
                  </a:lnTo>
                  <a:lnTo>
                    <a:pt x="5231638" y="2448687"/>
                  </a:lnTo>
                  <a:lnTo>
                    <a:pt x="422656" y="2448687"/>
                  </a:lnTo>
                  <a:lnTo>
                    <a:pt x="422656" y="2431796"/>
                  </a:lnTo>
                  <a:lnTo>
                    <a:pt x="422656" y="2448687"/>
                  </a:lnTo>
                  <a:cubicBezTo>
                    <a:pt x="189357"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772" y="2414905"/>
                    <a:pt x="422656" y="2414905"/>
                  </a:cubicBezTo>
                  <a:lnTo>
                    <a:pt x="5231638" y="2414905"/>
                  </a:lnTo>
                  <a:cubicBezTo>
                    <a:pt x="5446522" y="2414905"/>
                    <a:pt x="5620385" y="2242185"/>
                    <a:pt x="5620385" y="2029333"/>
                  </a:cubicBezTo>
                  <a:lnTo>
                    <a:pt x="5620385" y="419354"/>
                  </a:lnTo>
                  <a:cubicBezTo>
                    <a:pt x="5620385" y="206502"/>
                    <a:pt x="5446522" y="33782"/>
                    <a:pt x="5231638" y="33782"/>
                  </a:cubicBezTo>
                  <a:lnTo>
                    <a:pt x="422656" y="33782"/>
                  </a:lnTo>
                  <a:lnTo>
                    <a:pt x="422656" y="16891"/>
                  </a:lnTo>
                  <a:lnTo>
                    <a:pt x="422656" y="33909"/>
                  </a:lnTo>
                  <a:cubicBezTo>
                    <a:pt x="207772" y="33909"/>
                    <a:pt x="33909" y="206629"/>
                    <a:pt x="33909" y="419481"/>
                  </a:cubicBezTo>
                  <a:close/>
                </a:path>
              </a:pathLst>
            </a:custGeom>
            <a:solidFill>
              <a:srgbClr val="2E75B6"/>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sz="913"/>
            </a:p>
          </p:txBody>
        </p:sp>
        <p:sp>
          <p:nvSpPr>
            <p:cNvPr id="264" name="Google Shape;264;p36"/>
            <p:cNvSpPr txBox="1"/>
            <p:nvPr/>
          </p:nvSpPr>
          <p:spPr>
            <a:xfrm>
              <a:off x="912813" y="-456705"/>
              <a:ext cx="4539000" cy="3362100"/>
            </a:xfrm>
            <a:prstGeom prst="rect">
              <a:avLst/>
            </a:prstGeom>
            <a:noFill/>
            <a:ln>
              <a:noFill/>
            </a:ln>
          </p:spPr>
          <p:txBody>
            <a:bodyPr anchorCtr="0" anchor="ctr" bIns="22575" lIns="22575" spcFirstLastPara="1" rIns="22575" wrap="square" tIns="22575">
              <a:noAutofit/>
            </a:bodyPr>
            <a:lstStyle/>
            <a:p>
              <a:pPr indent="0" lvl="0" marL="0" marR="0" rtl="0" algn="l">
                <a:lnSpc>
                  <a:spcPct val="158333"/>
                </a:lnSpc>
                <a:spcBef>
                  <a:spcPts val="0"/>
                </a:spcBef>
                <a:spcAft>
                  <a:spcPts val="0"/>
                </a:spcAft>
                <a:buNone/>
              </a:pPr>
              <a:r>
                <a:rPr b="1" lang="en" sz="1595">
                  <a:solidFill>
                    <a:srgbClr val="FFFFFF"/>
                  </a:solidFill>
                </a:rPr>
                <a:t>Lunch Type</a:t>
              </a:r>
              <a:endParaRPr sz="1237">
                <a:solidFill>
                  <a:srgbClr val="FFFFFF"/>
                </a:solidFill>
              </a:endParaRPr>
            </a:p>
          </p:txBody>
        </p:sp>
      </p:grpSp>
      <p:pic>
        <p:nvPicPr>
          <p:cNvPr id="265" name="Google Shape;265;p36" title="download (10).png"/>
          <p:cNvPicPr preferRelativeResize="0"/>
          <p:nvPr/>
        </p:nvPicPr>
        <p:blipFill>
          <a:blip r:embed="rId5">
            <a:alphaModFix/>
          </a:blip>
          <a:stretch>
            <a:fillRect/>
          </a:stretch>
        </p:blipFill>
        <p:spPr>
          <a:xfrm>
            <a:off x="6789608" y="950672"/>
            <a:ext cx="1784435" cy="1572725"/>
          </a:xfrm>
          <a:prstGeom prst="rect">
            <a:avLst/>
          </a:prstGeom>
          <a:noFill/>
          <a:ln>
            <a:noFill/>
          </a:ln>
        </p:spPr>
      </p:pic>
      <p:grpSp>
        <p:nvGrpSpPr>
          <p:cNvPr id="266" name="Google Shape;266;p36"/>
          <p:cNvGrpSpPr/>
          <p:nvPr/>
        </p:nvGrpSpPr>
        <p:grpSpPr>
          <a:xfrm>
            <a:off x="555575" y="2534251"/>
            <a:ext cx="2231750" cy="930293"/>
            <a:chOff x="0" y="-456703"/>
            <a:chExt cx="5654294" cy="3362100"/>
          </a:xfrm>
        </p:grpSpPr>
        <p:sp>
          <p:nvSpPr>
            <p:cNvPr id="267" name="Google Shape;267;p36"/>
            <p:cNvSpPr/>
            <p:nvPr/>
          </p:nvSpPr>
          <p:spPr>
            <a:xfrm>
              <a:off x="16891" y="16891"/>
              <a:ext cx="5620385" cy="2414905"/>
            </a:xfrm>
            <a:custGeom>
              <a:rect b="b" l="l" r="r" t="t"/>
              <a:pathLst>
                <a:path extrusionOk="0" h="2414905" w="5620385">
                  <a:moveTo>
                    <a:pt x="0" y="402463"/>
                  </a:moveTo>
                  <a:cubicBezTo>
                    <a:pt x="0" y="180213"/>
                    <a:pt x="181610" y="0"/>
                    <a:pt x="405638" y="0"/>
                  </a:cubicBezTo>
                  <a:lnTo>
                    <a:pt x="5214747" y="0"/>
                  </a:lnTo>
                  <a:cubicBezTo>
                    <a:pt x="5438775" y="0"/>
                    <a:pt x="5620385" y="180213"/>
                    <a:pt x="5620385" y="402463"/>
                  </a:cubicBezTo>
                  <a:lnTo>
                    <a:pt x="5620385" y="2012442"/>
                  </a:lnTo>
                  <a:cubicBezTo>
                    <a:pt x="5620385" y="2234692"/>
                    <a:pt x="5438775" y="2414905"/>
                    <a:pt x="5214747" y="2414905"/>
                  </a:cubicBezTo>
                  <a:lnTo>
                    <a:pt x="405765" y="2414905"/>
                  </a:lnTo>
                  <a:cubicBezTo>
                    <a:pt x="181737" y="2414905"/>
                    <a:pt x="127" y="2234692"/>
                    <a:pt x="127" y="2012442"/>
                  </a:cubicBezTo>
                  <a:close/>
                </a:path>
              </a:pathLst>
            </a:custGeom>
            <a:solidFill>
              <a:srgbClr val="5B9BD5"/>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a:p>
          </p:txBody>
        </p:sp>
        <p:sp>
          <p:nvSpPr>
            <p:cNvPr id="268" name="Google Shape;268;p36"/>
            <p:cNvSpPr/>
            <p:nvPr/>
          </p:nvSpPr>
          <p:spPr>
            <a:xfrm>
              <a:off x="0" y="71414"/>
              <a:ext cx="5654294" cy="2448687"/>
            </a:xfrm>
            <a:custGeom>
              <a:rect b="b" l="l" r="r" t="t"/>
              <a:pathLst>
                <a:path extrusionOk="0" h="2448687" w="5654294">
                  <a:moveTo>
                    <a:pt x="0" y="419354"/>
                  </a:moveTo>
                  <a:cubicBezTo>
                    <a:pt x="0" y="187706"/>
                    <a:pt x="189357" y="0"/>
                    <a:pt x="422656" y="0"/>
                  </a:cubicBezTo>
                  <a:lnTo>
                    <a:pt x="5231638" y="0"/>
                  </a:lnTo>
                  <a:lnTo>
                    <a:pt x="5231638" y="16891"/>
                  </a:lnTo>
                  <a:lnTo>
                    <a:pt x="5231638" y="0"/>
                  </a:lnTo>
                  <a:cubicBezTo>
                    <a:pt x="5464937" y="0"/>
                    <a:pt x="5654294" y="187706"/>
                    <a:pt x="5654294" y="419354"/>
                  </a:cubicBezTo>
                  <a:lnTo>
                    <a:pt x="5637403" y="419354"/>
                  </a:lnTo>
                  <a:lnTo>
                    <a:pt x="5654294" y="419354"/>
                  </a:lnTo>
                  <a:lnTo>
                    <a:pt x="5654294" y="2029333"/>
                  </a:lnTo>
                  <a:lnTo>
                    <a:pt x="5637403" y="2029333"/>
                  </a:lnTo>
                  <a:lnTo>
                    <a:pt x="5654294" y="2029333"/>
                  </a:lnTo>
                  <a:cubicBezTo>
                    <a:pt x="5654294" y="2261108"/>
                    <a:pt x="5464937" y="2448687"/>
                    <a:pt x="5231638" y="2448687"/>
                  </a:cubicBezTo>
                  <a:lnTo>
                    <a:pt x="5231638" y="2431796"/>
                  </a:lnTo>
                  <a:lnTo>
                    <a:pt x="5231638" y="2448687"/>
                  </a:lnTo>
                  <a:lnTo>
                    <a:pt x="422656" y="2448687"/>
                  </a:lnTo>
                  <a:lnTo>
                    <a:pt x="422656" y="2431796"/>
                  </a:lnTo>
                  <a:lnTo>
                    <a:pt x="422656" y="2448687"/>
                  </a:lnTo>
                  <a:cubicBezTo>
                    <a:pt x="189357"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772" y="2414905"/>
                    <a:pt x="422656" y="2414905"/>
                  </a:cubicBezTo>
                  <a:lnTo>
                    <a:pt x="5231638" y="2414905"/>
                  </a:lnTo>
                  <a:cubicBezTo>
                    <a:pt x="5446522" y="2414905"/>
                    <a:pt x="5620385" y="2242185"/>
                    <a:pt x="5620385" y="2029333"/>
                  </a:cubicBezTo>
                  <a:lnTo>
                    <a:pt x="5620385" y="419354"/>
                  </a:lnTo>
                  <a:cubicBezTo>
                    <a:pt x="5620385" y="206502"/>
                    <a:pt x="5446522" y="33782"/>
                    <a:pt x="5231638" y="33782"/>
                  </a:cubicBezTo>
                  <a:lnTo>
                    <a:pt x="422656" y="33782"/>
                  </a:lnTo>
                  <a:lnTo>
                    <a:pt x="422656" y="16891"/>
                  </a:lnTo>
                  <a:lnTo>
                    <a:pt x="422656" y="33909"/>
                  </a:lnTo>
                  <a:cubicBezTo>
                    <a:pt x="207772" y="33909"/>
                    <a:pt x="33909" y="206629"/>
                    <a:pt x="33909" y="419481"/>
                  </a:cubicBezTo>
                  <a:close/>
                </a:path>
              </a:pathLst>
            </a:custGeom>
            <a:solidFill>
              <a:srgbClr val="2E75B6"/>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sz="913"/>
            </a:p>
          </p:txBody>
        </p:sp>
        <p:sp>
          <p:nvSpPr>
            <p:cNvPr id="269" name="Google Shape;269;p36"/>
            <p:cNvSpPr txBox="1"/>
            <p:nvPr/>
          </p:nvSpPr>
          <p:spPr>
            <a:xfrm>
              <a:off x="327711" y="-456703"/>
              <a:ext cx="4998900" cy="3362100"/>
            </a:xfrm>
            <a:prstGeom prst="rect">
              <a:avLst/>
            </a:prstGeom>
            <a:noFill/>
            <a:ln>
              <a:noFill/>
            </a:ln>
          </p:spPr>
          <p:txBody>
            <a:bodyPr anchorCtr="0" anchor="ctr" bIns="22575" lIns="22575" spcFirstLastPara="1" rIns="22575" wrap="square" tIns="22575">
              <a:noAutofit/>
            </a:bodyPr>
            <a:lstStyle/>
            <a:p>
              <a:pPr indent="0" lvl="0" marL="0" marR="0" rtl="0" algn="l">
                <a:lnSpc>
                  <a:spcPct val="158333"/>
                </a:lnSpc>
                <a:spcBef>
                  <a:spcPts val="0"/>
                </a:spcBef>
                <a:spcAft>
                  <a:spcPts val="0"/>
                </a:spcAft>
                <a:buNone/>
              </a:pPr>
              <a:r>
                <a:rPr b="1" lang="en" sz="1595">
                  <a:solidFill>
                    <a:srgbClr val="FFFFFF"/>
                  </a:solidFill>
                </a:rPr>
                <a:t>Parental Education</a:t>
              </a:r>
              <a:endParaRPr sz="1237">
                <a:solidFill>
                  <a:srgbClr val="FFFFFF"/>
                </a:solidFill>
              </a:endParaRPr>
            </a:p>
          </p:txBody>
        </p:sp>
      </p:grpSp>
      <p:grpSp>
        <p:nvGrpSpPr>
          <p:cNvPr id="270" name="Google Shape;270;p36"/>
          <p:cNvGrpSpPr/>
          <p:nvPr/>
        </p:nvGrpSpPr>
        <p:grpSpPr>
          <a:xfrm>
            <a:off x="3615650" y="2534251"/>
            <a:ext cx="2105094" cy="930293"/>
            <a:chOff x="0" y="-456705"/>
            <a:chExt cx="5654294" cy="3362100"/>
          </a:xfrm>
        </p:grpSpPr>
        <p:sp>
          <p:nvSpPr>
            <p:cNvPr id="271" name="Google Shape;271;p36"/>
            <p:cNvSpPr/>
            <p:nvPr/>
          </p:nvSpPr>
          <p:spPr>
            <a:xfrm>
              <a:off x="16891" y="16891"/>
              <a:ext cx="5620385" cy="2414905"/>
            </a:xfrm>
            <a:custGeom>
              <a:rect b="b" l="l" r="r" t="t"/>
              <a:pathLst>
                <a:path extrusionOk="0" h="2414905" w="5620385">
                  <a:moveTo>
                    <a:pt x="0" y="402463"/>
                  </a:moveTo>
                  <a:cubicBezTo>
                    <a:pt x="0" y="180213"/>
                    <a:pt x="181610" y="0"/>
                    <a:pt x="405638" y="0"/>
                  </a:cubicBezTo>
                  <a:lnTo>
                    <a:pt x="5214747" y="0"/>
                  </a:lnTo>
                  <a:cubicBezTo>
                    <a:pt x="5438775" y="0"/>
                    <a:pt x="5620385" y="180213"/>
                    <a:pt x="5620385" y="402463"/>
                  </a:cubicBezTo>
                  <a:lnTo>
                    <a:pt x="5620385" y="2012442"/>
                  </a:lnTo>
                  <a:cubicBezTo>
                    <a:pt x="5620385" y="2234692"/>
                    <a:pt x="5438775" y="2414905"/>
                    <a:pt x="5214747" y="2414905"/>
                  </a:cubicBezTo>
                  <a:lnTo>
                    <a:pt x="405765" y="2414905"/>
                  </a:lnTo>
                  <a:cubicBezTo>
                    <a:pt x="181737" y="2414905"/>
                    <a:pt x="127" y="2234692"/>
                    <a:pt x="127" y="2012442"/>
                  </a:cubicBezTo>
                  <a:close/>
                </a:path>
              </a:pathLst>
            </a:custGeom>
            <a:solidFill>
              <a:srgbClr val="5B9BD5"/>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a:p>
          </p:txBody>
        </p:sp>
        <p:sp>
          <p:nvSpPr>
            <p:cNvPr id="272" name="Google Shape;272;p36"/>
            <p:cNvSpPr/>
            <p:nvPr/>
          </p:nvSpPr>
          <p:spPr>
            <a:xfrm>
              <a:off x="0" y="71414"/>
              <a:ext cx="5654294" cy="2448687"/>
            </a:xfrm>
            <a:custGeom>
              <a:rect b="b" l="l" r="r" t="t"/>
              <a:pathLst>
                <a:path extrusionOk="0" h="2448687" w="5654294">
                  <a:moveTo>
                    <a:pt x="0" y="419354"/>
                  </a:moveTo>
                  <a:cubicBezTo>
                    <a:pt x="0" y="187706"/>
                    <a:pt x="189357" y="0"/>
                    <a:pt x="422656" y="0"/>
                  </a:cubicBezTo>
                  <a:lnTo>
                    <a:pt x="5231638" y="0"/>
                  </a:lnTo>
                  <a:lnTo>
                    <a:pt x="5231638" y="16891"/>
                  </a:lnTo>
                  <a:lnTo>
                    <a:pt x="5231638" y="0"/>
                  </a:lnTo>
                  <a:cubicBezTo>
                    <a:pt x="5464937" y="0"/>
                    <a:pt x="5654294" y="187706"/>
                    <a:pt x="5654294" y="419354"/>
                  </a:cubicBezTo>
                  <a:lnTo>
                    <a:pt x="5637403" y="419354"/>
                  </a:lnTo>
                  <a:lnTo>
                    <a:pt x="5654294" y="419354"/>
                  </a:lnTo>
                  <a:lnTo>
                    <a:pt x="5654294" y="2029333"/>
                  </a:lnTo>
                  <a:lnTo>
                    <a:pt x="5637403" y="2029333"/>
                  </a:lnTo>
                  <a:lnTo>
                    <a:pt x="5654294" y="2029333"/>
                  </a:lnTo>
                  <a:cubicBezTo>
                    <a:pt x="5654294" y="2261108"/>
                    <a:pt x="5464937" y="2448687"/>
                    <a:pt x="5231638" y="2448687"/>
                  </a:cubicBezTo>
                  <a:lnTo>
                    <a:pt x="5231638" y="2431796"/>
                  </a:lnTo>
                  <a:lnTo>
                    <a:pt x="5231638" y="2448687"/>
                  </a:lnTo>
                  <a:lnTo>
                    <a:pt x="422656" y="2448687"/>
                  </a:lnTo>
                  <a:lnTo>
                    <a:pt x="422656" y="2431796"/>
                  </a:lnTo>
                  <a:lnTo>
                    <a:pt x="422656" y="2448687"/>
                  </a:lnTo>
                  <a:cubicBezTo>
                    <a:pt x="189357"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772" y="2414905"/>
                    <a:pt x="422656" y="2414905"/>
                  </a:cubicBezTo>
                  <a:lnTo>
                    <a:pt x="5231638" y="2414905"/>
                  </a:lnTo>
                  <a:cubicBezTo>
                    <a:pt x="5446522" y="2414905"/>
                    <a:pt x="5620385" y="2242185"/>
                    <a:pt x="5620385" y="2029333"/>
                  </a:cubicBezTo>
                  <a:lnTo>
                    <a:pt x="5620385" y="419354"/>
                  </a:lnTo>
                  <a:cubicBezTo>
                    <a:pt x="5620385" y="206502"/>
                    <a:pt x="5446522" y="33782"/>
                    <a:pt x="5231638" y="33782"/>
                  </a:cubicBezTo>
                  <a:lnTo>
                    <a:pt x="422656" y="33782"/>
                  </a:lnTo>
                  <a:lnTo>
                    <a:pt x="422656" y="16891"/>
                  </a:lnTo>
                  <a:lnTo>
                    <a:pt x="422656" y="33909"/>
                  </a:lnTo>
                  <a:cubicBezTo>
                    <a:pt x="207772" y="33909"/>
                    <a:pt x="33909" y="206629"/>
                    <a:pt x="33909" y="419481"/>
                  </a:cubicBezTo>
                  <a:close/>
                </a:path>
              </a:pathLst>
            </a:custGeom>
            <a:solidFill>
              <a:srgbClr val="2E75B6"/>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sz="913"/>
            </a:p>
          </p:txBody>
        </p:sp>
        <p:sp>
          <p:nvSpPr>
            <p:cNvPr id="273" name="Google Shape;273;p36"/>
            <p:cNvSpPr txBox="1"/>
            <p:nvPr/>
          </p:nvSpPr>
          <p:spPr>
            <a:xfrm>
              <a:off x="557656" y="-456705"/>
              <a:ext cx="4539000" cy="3362100"/>
            </a:xfrm>
            <a:prstGeom prst="rect">
              <a:avLst/>
            </a:prstGeom>
            <a:noFill/>
            <a:ln>
              <a:noFill/>
            </a:ln>
          </p:spPr>
          <p:txBody>
            <a:bodyPr anchorCtr="0" anchor="ctr" bIns="22575" lIns="22575" spcFirstLastPara="1" rIns="22575" wrap="square" tIns="22575">
              <a:noAutofit/>
            </a:bodyPr>
            <a:lstStyle/>
            <a:p>
              <a:pPr indent="0" lvl="0" marL="0" marR="0" rtl="0" algn="l">
                <a:lnSpc>
                  <a:spcPct val="158333"/>
                </a:lnSpc>
                <a:spcBef>
                  <a:spcPts val="0"/>
                </a:spcBef>
                <a:spcAft>
                  <a:spcPts val="0"/>
                </a:spcAft>
                <a:buNone/>
              </a:pPr>
              <a:r>
                <a:rPr b="1" lang="en" sz="1595">
                  <a:solidFill>
                    <a:srgbClr val="FFFFFF"/>
                  </a:solidFill>
                </a:rPr>
                <a:t>Test Preparation</a:t>
              </a:r>
              <a:endParaRPr sz="1237">
                <a:solidFill>
                  <a:srgbClr val="FFFFFF"/>
                </a:solidFill>
              </a:endParaRPr>
            </a:p>
          </p:txBody>
        </p:sp>
      </p:grpSp>
      <p:pic>
        <p:nvPicPr>
          <p:cNvPr id="274" name="Google Shape;274;p36" title="download (11).png"/>
          <p:cNvPicPr preferRelativeResize="0"/>
          <p:nvPr/>
        </p:nvPicPr>
        <p:blipFill>
          <a:blip r:embed="rId6">
            <a:alphaModFix/>
          </a:blip>
          <a:stretch>
            <a:fillRect/>
          </a:stretch>
        </p:blipFill>
        <p:spPr>
          <a:xfrm>
            <a:off x="618900" y="3378051"/>
            <a:ext cx="2105125" cy="1798226"/>
          </a:xfrm>
          <a:prstGeom prst="rect">
            <a:avLst/>
          </a:prstGeom>
          <a:noFill/>
          <a:ln>
            <a:noFill/>
          </a:ln>
        </p:spPr>
      </p:pic>
      <p:pic>
        <p:nvPicPr>
          <p:cNvPr id="275" name="Google Shape;275;p36" title="download (12).png"/>
          <p:cNvPicPr preferRelativeResize="0"/>
          <p:nvPr/>
        </p:nvPicPr>
        <p:blipFill>
          <a:blip r:embed="rId7">
            <a:alphaModFix/>
          </a:blip>
          <a:stretch>
            <a:fillRect/>
          </a:stretch>
        </p:blipFill>
        <p:spPr>
          <a:xfrm>
            <a:off x="3674002" y="3429000"/>
            <a:ext cx="1988397" cy="1696325"/>
          </a:xfrm>
          <a:prstGeom prst="rect">
            <a:avLst/>
          </a:prstGeom>
          <a:noFill/>
          <a:ln>
            <a:noFill/>
          </a:ln>
        </p:spPr>
      </p:pic>
      <p:grpSp>
        <p:nvGrpSpPr>
          <p:cNvPr id="276" name="Google Shape;276;p36"/>
          <p:cNvGrpSpPr/>
          <p:nvPr/>
        </p:nvGrpSpPr>
        <p:grpSpPr>
          <a:xfrm>
            <a:off x="6319775" y="2549650"/>
            <a:ext cx="2673350" cy="930293"/>
            <a:chOff x="0" y="-536578"/>
            <a:chExt cx="5654294" cy="3362100"/>
          </a:xfrm>
        </p:grpSpPr>
        <p:sp>
          <p:nvSpPr>
            <p:cNvPr id="277" name="Google Shape;277;p36"/>
            <p:cNvSpPr/>
            <p:nvPr/>
          </p:nvSpPr>
          <p:spPr>
            <a:xfrm>
              <a:off x="16891" y="16891"/>
              <a:ext cx="5620385" cy="2414905"/>
            </a:xfrm>
            <a:custGeom>
              <a:rect b="b" l="l" r="r" t="t"/>
              <a:pathLst>
                <a:path extrusionOk="0" h="2414905" w="5620385">
                  <a:moveTo>
                    <a:pt x="0" y="402463"/>
                  </a:moveTo>
                  <a:cubicBezTo>
                    <a:pt x="0" y="180213"/>
                    <a:pt x="181610" y="0"/>
                    <a:pt x="405638" y="0"/>
                  </a:cubicBezTo>
                  <a:lnTo>
                    <a:pt x="5214747" y="0"/>
                  </a:lnTo>
                  <a:cubicBezTo>
                    <a:pt x="5438775" y="0"/>
                    <a:pt x="5620385" y="180213"/>
                    <a:pt x="5620385" y="402463"/>
                  </a:cubicBezTo>
                  <a:lnTo>
                    <a:pt x="5620385" y="2012442"/>
                  </a:lnTo>
                  <a:cubicBezTo>
                    <a:pt x="5620385" y="2234692"/>
                    <a:pt x="5438775" y="2414905"/>
                    <a:pt x="5214747" y="2414905"/>
                  </a:cubicBezTo>
                  <a:lnTo>
                    <a:pt x="405765" y="2414905"/>
                  </a:lnTo>
                  <a:cubicBezTo>
                    <a:pt x="181737" y="2414905"/>
                    <a:pt x="127" y="2234692"/>
                    <a:pt x="127" y="2012442"/>
                  </a:cubicBezTo>
                  <a:close/>
                </a:path>
              </a:pathLst>
            </a:custGeom>
            <a:solidFill>
              <a:srgbClr val="5B9BD5"/>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a:p>
          </p:txBody>
        </p:sp>
        <p:sp>
          <p:nvSpPr>
            <p:cNvPr id="278" name="Google Shape;278;p36"/>
            <p:cNvSpPr/>
            <p:nvPr/>
          </p:nvSpPr>
          <p:spPr>
            <a:xfrm>
              <a:off x="0" y="71414"/>
              <a:ext cx="5654294" cy="2448687"/>
            </a:xfrm>
            <a:custGeom>
              <a:rect b="b" l="l" r="r" t="t"/>
              <a:pathLst>
                <a:path extrusionOk="0" h="2448687" w="5654294">
                  <a:moveTo>
                    <a:pt x="0" y="419354"/>
                  </a:moveTo>
                  <a:cubicBezTo>
                    <a:pt x="0" y="187706"/>
                    <a:pt x="189357" y="0"/>
                    <a:pt x="422656" y="0"/>
                  </a:cubicBezTo>
                  <a:lnTo>
                    <a:pt x="5231638" y="0"/>
                  </a:lnTo>
                  <a:lnTo>
                    <a:pt x="5231638" y="16891"/>
                  </a:lnTo>
                  <a:lnTo>
                    <a:pt x="5231638" y="0"/>
                  </a:lnTo>
                  <a:cubicBezTo>
                    <a:pt x="5464937" y="0"/>
                    <a:pt x="5654294" y="187706"/>
                    <a:pt x="5654294" y="419354"/>
                  </a:cubicBezTo>
                  <a:lnTo>
                    <a:pt x="5637403" y="419354"/>
                  </a:lnTo>
                  <a:lnTo>
                    <a:pt x="5654294" y="419354"/>
                  </a:lnTo>
                  <a:lnTo>
                    <a:pt x="5654294" y="2029333"/>
                  </a:lnTo>
                  <a:lnTo>
                    <a:pt x="5637403" y="2029333"/>
                  </a:lnTo>
                  <a:lnTo>
                    <a:pt x="5654294" y="2029333"/>
                  </a:lnTo>
                  <a:cubicBezTo>
                    <a:pt x="5654294" y="2261108"/>
                    <a:pt x="5464937" y="2448687"/>
                    <a:pt x="5231638" y="2448687"/>
                  </a:cubicBezTo>
                  <a:lnTo>
                    <a:pt x="5231638" y="2431796"/>
                  </a:lnTo>
                  <a:lnTo>
                    <a:pt x="5231638" y="2448687"/>
                  </a:lnTo>
                  <a:lnTo>
                    <a:pt x="422656" y="2448687"/>
                  </a:lnTo>
                  <a:lnTo>
                    <a:pt x="422656" y="2431796"/>
                  </a:lnTo>
                  <a:lnTo>
                    <a:pt x="422656" y="2448687"/>
                  </a:lnTo>
                  <a:cubicBezTo>
                    <a:pt x="189357"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772" y="2414905"/>
                    <a:pt x="422656" y="2414905"/>
                  </a:cubicBezTo>
                  <a:lnTo>
                    <a:pt x="5231638" y="2414905"/>
                  </a:lnTo>
                  <a:cubicBezTo>
                    <a:pt x="5446522" y="2414905"/>
                    <a:pt x="5620385" y="2242185"/>
                    <a:pt x="5620385" y="2029333"/>
                  </a:cubicBezTo>
                  <a:lnTo>
                    <a:pt x="5620385" y="419354"/>
                  </a:lnTo>
                  <a:cubicBezTo>
                    <a:pt x="5620385" y="206502"/>
                    <a:pt x="5446522" y="33782"/>
                    <a:pt x="5231638" y="33782"/>
                  </a:cubicBezTo>
                  <a:lnTo>
                    <a:pt x="422656" y="33782"/>
                  </a:lnTo>
                  <a:lnTo>
                    <a:pt x="422656" y="16891"/>
                  </a:lnTo>
                  <a:lnTo>
                    <a:pt x="422656" y="33909"/>
                  </a:lnTo>
                  <a:cubicBezTo>
                    <a:pt x="207772" y="33909"/>
                    <a:pt x="33909" y="206629"/>
                    <a:pt x="33909" y="419481"/>
                  </a:cubicBezTo>
                  <a:close/>
                </a:path>
              </a:pathLst>
            </a:custGeom>
            <a:solidFill>
              <a:srgbClr val="2E75B6"/>
            </a:solidFill>
            <a:ln>
              <a:noFill/>
            </a:ln>
          </p:spPr>
          <p:txBody>
            <a:bodyPr anchorCtr="0" anchor="ctr" bIns="40625" lIns="40625" spcFirstLastPara="1" rIns="40625" wrap="square" tIns="40625">
              <a:noAutofit/>
            </a:bodyPr>
            <a:lstStyle/>
            <a:p>
              <a:pPr indent="0" lvl="0" marL="0" rtl="0" algn="l">
                <a:spcBef>
                  <a:spcPts val="0"/>
                </a:spcBef>
                <a:spcAft>
                  <a:spcPts val="0"/>
                </a:spcAft>
                <a:buNone/>
              </a:pPr>
              <a:r>
                <a:t/>
              </a:r>
              <a:endParaRPr sz="913"/>
            </a:p>
          </p:txBody>
        </p:sp>
        <p:sp>
          <p:nvSpPr>
            <p:cNvPr id="279" name="Google Shape;279;p36"/>
            <p:cNvSpPr txBox="1"/>
            <p:nvPr/>
          </p:nvSpPr>
          <p:spPr>
            <a:xfrm>
              <a:off x="391815" y="-536578"/>
              <a:ext cx="4870500" cy="3362100"/>
            </a:xfrm>
            <a:prstGeom prst="rect">
              <a:avLst/>
            </a:prstGeom>
            <a:noFill/>
            <a:ln>
              <a:noFill/>
            </a:ln>
          </p:spPr>
          <p:txBody>
            <a:bodyPr anchorCtr="0" anchor="ctr" bIns="22575" lIns="22575" spcFirstLastPara="1" rIns="22575" wrap="square" tIns="22575">
              <a:noAutofit/>
            </a:bodyPr>
            <a:lstStyle/>
            <a:p>
              <a:pPr indent="0" lvl="0" marL="0" marR="0" rtl="0" algn="l">
                <a:lnSpc>
                  <a:spcPct val="158333"/>
                </a:lnSpc>
                <a:spcBef>
                  <a:spcPts val="0"/>
                </a:spcBef>
                <a:spcAft>
                  <a:spcPts val="0"/>
                </a:spcAft>
                <a:buNone/>
              </a:pPr>
              <a:r>
                <a:rPr b="1" lang="en" sz="1595">
                  <a:solidFill>
                    <a:srgbClr val="FFFFFF"/>
                  </a:solidFill>
                </a:rPr>
                <a:t>Performance Category</a:t>
              </a:r>
              <a:endParaRPr sz="1237">
                <a:solidFill>
                  <a:srgbClr val="FFFFFF"/>
                </a:solidFill>
              </a:endParaRPr>
            </a:p>
          </p:txBody>
        </p:sp>
      </p:grpSp>
      <p:pic>
        <p:nvPicPr>
          <p:cNvPr id="280" name="Google Shape;280;p36" title="download (14).png"/>
          <p:cNvPicPr preferRelativeResize="0"/>
          <p:nvPr/>
        </p:nvPicPr>
        <p:blipFill>
          <a:blip r:embed="rId8">
            <a:alphaModFix/>
          </a:blip>
          <a:stretch>
            <a:fillRect/>
          </a:stretch>
        </p:blipFill>
        <p:spPr>
          <a:xfrm>
            <a:off x="6549073" y="3424999"/>
            <a:ext cx="2231750" cy="1704325"/>
          </a:xfrm>
          <a:prstGeom prst="rect">
            <a:avLst/>
          </a:prstGeom>
          <a:noFill/>
          <a:ln>
            <a:noFill/>
          </a:ln>
        </p:spPr>
      </p:pic>
    </p:spTree>
  </p:cSld>
  <p:clrMapOvr>
    <a:masterClrMapping/>
  </p:clrMapOvr>
  <p:transition>
    <p:push/>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pic>
        <p:nvPicPr>
          <p:cNvPr id="285" name="Google Shape;285;p37" title="download (3).png"/>
          <p:cNvPicPr preferRelativeResize="0"/>
          <p:nvPr/>
        </p:nvPicPr>
        <p:blipFill>
          <a:blip r:embed="rId3">
            <a:alphaModFix/>
          </a:blip>
          <a:stretch>
            <a:fillRect/>
          </a:stretch>
        </p:blipFill>
        <p:spPr>
          <a:xfrm>
            <a:off x="1581675" y="3627658"/>
            <a:ext cx="1433403" cy="1247592"/>
          </a:xfrm>
          <a:prstGeom prst="rect">
            <a:avLst/>
          </a:prstGeom>
          <a:noFill/>
          <a:ln>
            <a:noFill/>
          </a:ln>
        </p:spPr>
      </p:pic>
      <p:sp>
        <p:nvSpPr>
          <p:cNvPr id="286" name="Google Shape;286;p37"/>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287" name="Google Shape;287;p37"/>
          <p:cNvSpPr txBox="1"/>
          <p:nvPr/>
        </p:nvSpPr>
        <p:spPr>
          <a:xfrm>
            <a:off x="529242" y="4866797"/>
            <a:ext cx="2670000" cy="16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7F7F7F"/>
                </a:solidFill>
                <a:latin typeface="Arial"/>
                <a:ea typeface="Arial"/>
                <a:cs typeface="Arial"/>
                <a:sym typeface="Arial"/>
              </a:rPr>
              <a:t>Samsung Innovation Campus</a:t>
            </a:r>
            <a:endParaRPr sz="1200"/>
          </a:p>
        </p:txBody>
      </p:sp>
      <p:sp>
        <p:nvSpPr>
          <p:cNvPr id="288" name="Google Shape;288;p37"/>
          <p:cNvSpPr txBox="1"/>
          <p:nvPr/>
        </p:nvSpPr>
        <p:spPr>
          <a:xfrm>
            <a:off x="512708" y="248875"/>
            <a:ext cx="5383200" cy="400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2600">
                <a:solidFill>
                  <a:srgbClr val="FFFFFF"/>
                </a:solidFill>
                <a:latin typeface="Arimo"/>
                <a:ea typeface="Arimo"/>
                <a:cs typeface="Arimo"/>
                <a:sym typeface="Arimo"/>
              </a:rPr>
              <a:t>Findings &amp; Insights</a:t>
            </a:r>
            <a:endParaRPr b="1" sz="2600">
              <a:solidFill>
                <a:srgbClr val="FFFFFF"/>
              </a:solidFill>
              <a:latin typeface="Arimo"/>
              <a:ea typeface="Arimo"/>
              <a:cs typeface="Arimo"/>
              <a:sym typeface="Arimo"/>
            </a:endParaRPr>
          </a:p>
        </p:txBody>
      </p:sp>
      <p:grpSp>
        <p:nvGrpSpPr>
          <p:cNvPr id="289" name="Google Shape;289;p37"/>
          <p:cNvGrpSpPr/>
          <p:nvPr/>
        </p:nvGrpSpPr>
        <p:grpSpPr>
          <a:xfrm>
            <a:off x="120450" y="801161"/>
            <a:ext cx="3919557" cy="1437836"/>
            <a:chOff x="0" y="-214958"/>
            <a:chExt cx="5654294" cy="2663645"/>
          </a:xfrm>
        </p:grpSpPr>
        <p:sp>
          <p:nvSpPr>
            <p:cNvPr id="290" name="Google Shape;290;p37"/>
            <p:cNvSpPr/>
            <p:nvPr/>
          </p:nvSpPr>
          <p:spPr>
            <a:xfrm>
              <a:off x="16891" y="16891"/>
              <a:ext cx="5620385" cy="2414905"/>
            </a:xfrm>
            <a:custGeom>
              <a:rect b="b" l="l" r="r" t="t"/>
              <a:pathLst>
                <a:path extrusionOk="0" h="2414905" w="5620385">
                  <a:moveTo>
                    <a:pt x="0" y="402463"/>
                  </a:moveTo>
                  <a:cubicBezTo>
                    <a:pt x="0" y="180213"/>
                    <a:pt x="181610" y="0"/>
                    <a:pt x="405638" y="0"/>
                  </a:cubicBezTo>
                  <a:lnTo>
                    <a:pt x="5214747" y="0"/>
                  </a:lnTo>
                  <a:cubicBezTo>
                    <a:pt x="5438775" y="0"/>
                    <a:pt x="5620385" y="180213"/>
                    <a:pt x="5620385" y="402463"/>
                  </a:cubicBezTo>
                  <a:lnTo>
                    <a:pt x="5620385" y="2012442"/>
                  </a:lnTo>
                  <a:cubicBezTo>
                    <a:pt x="5620385" y="2234692"/>
                    <a:pt x="5438775" y="2414905"/>
                    <a:pt x="5214747" y="2414905"/>
                  </a:cubicBezTo>
                  <a:lnTo>
                    <a:pt x="405765" y="2414905"/>
                  </a:lnTo>
                  <a:cubicBezTo>
                    <a:pt x="181737" y="2414905"/>
                    <a:pt x="127" y="2234692"/>
                    <a:pt x="127" y="2012442"/>
                  </a:cubicBezTo>
                  <a:close/>
                </a:path>
              </a:pathLst>
            </a:custGeom>
            <a:solidFill>
              <a:srgbClr val="5B9BD5"/>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291" name="Google Shape;291;p37"/>
            <p:cNvSpPr/>
            <p:nvPr/>
          </p:nvSpPr>
          <p:spPr>
            <a:xfrm>
              <a:off x="0" y="0"/>
              <a:ext cx="5654294" cy="2448687"/>
            </a:xfrm>
            <a:custGeom>
              <a:rect b="b" l="l" r="r" t="t"/>
              <a:pathLst>
                <a:path extrusionOk="0" h="2448687" w="5654294">
                  <a:moveTo>
                    <a:pt x="0" y="419354"/>
                  </a:moveTo>
                  <a:cubicBezTo>
                    <a:pt x="0" y="187706"/>
                    <a:pt x="189357" y="0"/>
                    <a:pt x="422656" y="0"/>
                  </a:cubicBezTo>
                  <a:lnTo>
                    <a:pt x="5231638" y="0"/>
                  </a:lnTo>
                  <a:lnTo>
                    <a:pt x="5231638" y="16891"/>
                  </a:lnTo>
                  <a:lnTo>
                    <a:pt x="5231638" y="0"/>
                  </a:lnTo>
                  <a:cubicBezTo>
                    <a:pt x="5464937" y="0"/>
                    <a:pt x="5654294" y="187706"/>
                    <a:pt x="5654294" y="419354"/>
                  </a:cubicBezTo>
                  <a:lnTo>
                    <a:pt x="5637403" y="419354"/>
                  </a:lnTo>
                  <a:lnTo>
                    <a:pt x="5654294" y="419354"/>
                  </a:lnTo>
                  <a:lnTo>
                    <a:pt x="5654294" y="2029333"/>
                  </a:lnTo>
                  <a:lnTo>
                    <a:pt x="5637403" y="2029333"/>
                  </a:lnTo>
                  <a:lnTo>
                    <a:pt x="5654294" y="2029333"/>
                  </a:lnTo>
                  <a:cubicBezTo>
                    <a:pt x="5654294" y="2261108"/>
                    <a:pt x="5464937" y="2448687"/>
                    <a:pt x="5231638" y="2448687"/>
                  </a:cubicBezTo>
                  <a:lnTo>
                    <a:pt x="5231638" y="2431796"/>
                  </a:lnTo>
                  <a:lnTo>
                    <a:pt x="5231638" y="2448687"/>
                  </a:lnTo>
                  <a:lnTo>
                    <a:pt x="422656" y="2448687"/>
                  </a:lnTo>
                  <a:lnTo>
                    <a:pt x="422656" y="2431796"/>
                  </a:lnTo>
                  <a:lnTo>
                    <a:pt x="422656" y="2448687"/>
                  </a:lnTo>
                  <a:cubicBezTo>
                    <a:pt x="189357"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772" y="2414905"/>
                    <a:pt x="422656" y="2414905"/>
                  </a:cubicBezTo>
                  <a:lnTo>
                    <a:pt x="5231638" y="2414905"/>
                  </a:lnTo>
                  <a:cubicBezTo>
                    <a:pt x="5446522" y="2414905"/>
                    <a:pt x="5620385" y="2242185"/>
                    <a:pt x="5620385" y="2029333"/>
                  </a:cubicBezTo>
                  <a:lnTo>
                    <a:pt x="5620385" y="419354"/>
                  </a:lnTo>
                  <a:cubicBezTo>
                    <a:pt x="5620385" y="206502"/>
                    <a:pt x="5446522" y="33782"/>
                    <a:pt x="5231638" y="33782"/>
                  </a:cubicBezTo>
                  <a:lnTo>
                    <a:pt x="422656" y="33782"/>
                  </a:lnTo>
                  <a:lnTo>
                    <a:pt x="422656" y="16891"/>
                  </a:lnTo>
                  <a:lnTo>
                    <a:pt x="422656" y="33909"/>
                  </a:lnTo>
                  <a:cubicBezTo>
                    <a:pt x="207772" y="33909"/>
                    <a:pt x="33909" y="206629"/>
                    <a:pt x="33909" y="419481"/>
                  </a:cubicBezTo>
                  <a:close/>
                </a:path>
              </a:pathLst>
            </a:custGeom>
            <a:solidFill>
              <a:srgbClr val="2E75B6"/>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292" name="Google Shape;292;p37"/>
            <p:cNvSpPr txBox="1"/>
            <p:nvPr/>
          </p:nvSpPr>
          <p:spPr>
            <a:xfrm>
              <a:off x="164058" y="-214958"/>
              <a:ext cx="5473200" cy="2331600"/>
            </a:xfrm>
            <a:prstGeom prst="rect">
              <a:avLst/>
            </a:prstGeom>
            <a:noFill/>
            <a:ln>
              <a:noFill/>
            </a:ln>
          </p:spPr>
          <p:txBody>
            <a:bodyPr anchorCtr="0" anchor="ctr" bIns="44000" lIns="44000" spcFirstLastPara="1" rIns="44000" wrap="square" tIns="44000">
              <a:noAutofit/>
            </a:bodyPr>
            <a:lstStyle/>
            <a:p>
              <a:pPr indent="0" lvl="0" marL="0" marR="0" rtl="0" algn="l">
                <a:lnSpc>
                  <a:spcPct val="158333"/>
                </a:lnSpc>
                <a:spcBef>
                  <a:spcPts val="0"/>
                </a:spcBef>
                <a:spcAft>
                  <a:spcPts val="0"/>
                </a:spcAft>
                <a:buNone/>
              </a:pPr>
              <a:r>
                <a:rPr b="1" lang="en" sz="1600">
                  <a:solidFill>
                    <a:srgbClr val="FFFFFF"/>
                  </a:solidFill>
                </a:rPr>
                <a:t>Relationships</a:t>
              </a:r>
              <a:endParaRPr sz="1200"/>
            </a:p>
            <a:p>
              <a:pPr indent="0" lvl="0" marL="0" marR="0" rtl="0" algn="l">
                <a:lnSpc>
                  <a:spcPct val="203717"/>
                </a:lnSpc>
                <a:spcBef>
                  <a:spcPts val="0"/>
                </a:spcBef>
                <a:spcAft>
                  <a:spcPts val="0"/>
                </a:spcAft>
                <a:buNone/>
              </a:pPr>
              <a:r>
                <a:rPr lang="en" sz="900">
                  <a:solidFill>
                    <a:srgbClr val="FFFFFF"/>
                  </a:solidFill>
                </a:rPr>
                <a:t>Reading &amp; Writing: Very strong positive correlation.</a:t>
              </a:r>
              <a:endParaRPr sz="900">
                <a:solidFill>
                  <a:srgbClr val="FFFFFF"/>
                </a:solidFill>
              </a:endParaRPr>
            </a:p>
            <a:p>
              <a:pPr indent="0" lvl="0" marL="0" marR="0" rtl="0" algn="l">
                <a:lnSpc>
                  <a:spcPct val="203717"/>
                </a:lnSpc>
                <a:spcBef>
                  <a:spcPts val="0"/>
                </a:spcBef>
                <a:spcAft>
                  <a:spcPts val="0"/>
                </a:spcAft>
                <a:buNone/>
              </a:pPr>
              <a:r>
                <a:rPr lang="en" sz="900">
                  <a:solidFill>
                    <a:srgbClr val="FFFFFF"/>
                  </a:solidFill>
                </a:rPr>
                <a:t>Math vs Reading/Writing: Also positively correlated but slightly weaker.</a:t>
              </a:r>
              <a:endParaRPr sz="900">
                <a:solidFill>
                  <a:srgbClr val="FFFFFF"/>
                </a:solidFill>
              </a:endParaRPr>
            </a:p>
          </p:txBody>
        </p:sp>
      </p:grpSp>
      <p:grpSp>
        <p:nvGrpSpPr>
          <p:cNvPr id="293" name="Google Shape;293;p37"/>
          <p:cNvGrpSpPr/>
          <p:nvPr/>
        </p:nvGrpSpPr>
        <p:grpSpPr>
          <a:xfrm>
            <a:off x="4572000" y="985575"/>
            <a:ext cx="4230448" cy="1319597"/>
            <a:chOff x="0" y="0"/>
            <a:chExt cx="6102781" cy="2448687"/>
          </a:xfrm>
        </p:grpSpPr>
        <p:sp>
          <p:nvSpPr>
            <p:cNvPr id="294" name="Google Shape;294;p37"/>
            <p:cNvSpPr/>
            <p:nvPr/>
          </p:nvSpPr>
          <p:spPr>
            <a:xfrm>
              <a:off x="16891" y="16891"/>
              <a:ext cx="6068949" cy="2414905"/>
            </a:xfrm>
            <a:custGeom>
              <a:rect b="b" l="l" r="r" t="t"/>
              <a:pathLst>
                <a:path extrusionOk="0" h="2414905" w="6068949">
                  <a:moveTo>
                    <a:pt x="0" y="402463"/>
                  </a:moveTo>
                  <a:cubicBezTo>
                    <a:pt x="0" y="180213"/>
                    <a:pt x="181737" y="0"/>
                    <a:pt x="405892" y="0"/>
                  </a:cubicBezTo>
                  <a:lnTo>
                    <a:pt x="5663057" y="0"/>
                  </a:lnTo>
                  <a:cubicBezTo>
                    <a:pt x="5887212" y="0"/>
                    <a:pt x="6068949" y="180213"/>
                    <a:pt x="6068949" y="402463"/>
                  </a:cubicBezTo>
                  <a:lnTo>
                    <a:pt x="6068949" y="2012442"/>
                  </a:lnTo>
                  <a:cubicBezTo>
                    <a:pt x="6068949" y="2234692"/>
                    <a:pt x="5887212" y="2414905"/>
                    <a:pt x="5663057" y="2414905"/>
                  </a:cubicBezTo>
                  <a:lnTo>
                    <a:pt x="405892" y="2414905"/>
                  </a:lnTo>
                  <a:cubicBezTo>
                    <a:pt x="181737" y="2414905"/>
                    <a:pt x="0" y="2234692"/>
                    <a:pt x="0" y="2012442"/>
                  </a:cubicBezTo>
                  <a:close/>
                </a:path>
              </a:pathLst>
            </a:custGeom>
            <a:solidFill>
              <a:srgbClr val="5B9BD5"/>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295" name="Google Shape;295;p37"/>
            <p:cNvSpPr/>
            <p:nvPr/>
          </p:nvSpPr>
          <p:spPr>
            <a:xfrm>
              <a:off x="0" y="0"/>
              <a:ext cx="6102731" cy="2448687"/>
            </a:xfrm>
            <a:custGeom>
              <a:rect b="b" l="l" r="r" t="t"/>
              <a:pathLst>
                <a:path extrusionOk="0" h="2448687" w="6102731">
                  <a:moveTo>
                    <a:pt x="0" y="419354"/>
                  </a:moveTo>
                  <a:cubicBezTo>
                    <a:pt x="0" y="187706"/>
                    <a:pt x="189484" y="0"/>
                    <a:pt x="422783" y="0"/>
                  </a:cubicBezTo>
                  <a:lnTo>
                    <a:pt x="5679948" y="0"/>
                  </a:lnTo>
                  <a:lnTo>
                    <a:pt x="5679948" y="16891"/>
                  </a:lnTo>
                  <a:lnTo>
                    <a:pt x="5679948" y="0"/>
                  </a:lnTo>
                  <a:cubicBezTo>
                    <a:pt x="5913374" y="0"/>
                    <a:pt x="6102731" y="187706"/>
                    <a:pt x="6102731" y="419354"/>
                  </a:cubicBezTo>
                  <a:lnTo>
                    <a:pt x="6085840" y="419354"/>
                  </a:lnTo>
                  <a:lnTo>
                    <a:pt x="6102731" y="419354"/>
                  </a:lnTo>
                  <a:lnTo>
                    <a:pt x="6102731" y="2029333"/>
                  </a:lnTo>
                  <a:lnTo>
                    <a:pt x="6085840" y="2029333"/>
                  </a:lnTo>
                  <a:lnTo>
                    <a:pt x="6102731" y="2029333"/>
                  </a:lnTo>
                  <a:cubicBezTo>
                    <a:pt x="6102731" y="2261108"/>
                    <a:pt x="5913247" y="2448687"/>
                    <a:pt x="5679948" y="2448687"/>
                  </a:cubicBezTo>
                  <a:lnTo>
                    <a:pt x="5679948" y="2431796"/>
                  </a:lnTo>
                  <a:lnTo>
                    <a:pt x="5679948" y="2448687"/>
                  </a:lnTo>
                  <a:lnTo>
                    <a:pt x="422783" y="2448687"/>
                  </a:lnTo>
                  <a:lnTo>
                    <a:pt x="422783" y="2431796"/>
                  </a:lnTo>
                  <a:lnTo>
                    <a:pt x="422783" y="2448687"/>
                  </a:lnTo>
                  <a:cubicBezTo>
                    <a:pt x="189484"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899" y="2414905"/>
                    <a:pt x="422783" y="2414905"/>
                  </a:cubicBezTo>
                  <a:lnTo>
                    <a:pt x="5679948" y="2414905"/>
                  </a:lnTo>
                  <a:cubicBezTo>
                    <a:pt x="5894832" y="2414905"/>
                    <a:pt x="6068822" y="2242185"/>
                    <a:pt x="6068822" y="2029333"/>
                  </a:cubicBezTo>
                  <a:lnTo>
                    <a:pt x="6068822" y="419354"/>
                  </a:lnTo>
                  <a:cubicBezTo>
                    <a:pt x="6068822" y="206502"/>
                    <a:pt x="5894832" y="33782"/>
                    <a:pt x="5679948" y="33782"/>
                  </a:cubicBezTo>
                  <a:lnTo>
                    <a:pt x="422783" y="33782"/>
                  </a:lnTo>
                  <a:lnTo>
                    <a:pt x="422783" y="16891"/>
                  </a:lnTo>
                  <a:lnTo>
                    <a:pt x="422783" y="33909"/>
                  </a:lnTo>
                  <a:cubicBezTo>
                    <a:pt x="207899" y="33909"/>
                    <a:pt x="33909" y="206629"/>
                    <a:pt x="33909" y="419481"/>
                  </a:cubicBezTo>
                  <a:close/>
                </a:path>
              </a:pathLst>
            </a:custGeom>
            <a:solidFill>
              <a:srgbClr val="41719C"/>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296" name="Google Shape;296;p37"/>
            <p:cNvSpPr txBox="1"/>
            <p:nvPr/>
          </p:nvSpPr>
          <p:spPr>
            <a:xfrm>
              <a:off x="234781" y="530873"/>
              <a:ext cx="5868000" cy="1859700"/>
            </a:xfrm>
            <a:prstGeom prst="rect">
              <a:avLst/>
            </a:prstGeom>
            <a:noFill/>
            <a:ln>
              <a:noFill/>
            </a:ln>
          </p:spPr>
          <p:txBody>
            <a:bodyPr anchorCtr="0" anchor="ctr" bIns="44000" lIns="44000" spcFirstLastPara="1" rIns="44000" wrap="square" tIns="44000">
              <a:noAutofit/>
            </a:bodyPr>
            <a:lstStyle/>
            <a:p>
              <a:pPr indent="0" lvl="0" marL="0" marR="0" rtl="0" algn="l">
                <a:lnSpc>
                  <a:spcPct val="158333"/>
                </a:lnSpc>
                <a:spcBef>
                  <a:spcPts val="0"/>
                </a:spcBef>
                <a:spcAft>
                  <a:spcPts val="0"/>
                </a:spcAft>
                <a:buNone/>
              </a:pPr>
              <a:r>
                <a:rPr b="1" lang="en" sz="1600">
                  <a:solidFill>
                    <a:srgbClr val="FFFFFF"/>
                  </a:solidFill>
                </a:rPr>
                <a:t>Outliers</a:t>
              </a:r>
              <a:endParaRPr sz="900">
                <a:solidFill>
                  <a:srgbClr val="FFFFFF"/>
                </a:solidFill>
              </a:endParaRPr>
            </a:p>
            <a:p>
              <a:pPr indent="0" lvl="0" marL="0" marR="0" rtl="0" algn="l">
                <a:lnSpc>
                  <a:spcPct val="203717"/>
                </a:lnSpc>
                <a:spcBef>
                  <a:spcPts val="0"/>
                </a:spcBef>
                <a:spcAft>
                  <a:spcPts val="0"/>
                </a:spcAft>
                <a:buNone/>
              </a:pPr>
              <a:r>
                <a:rPr lang="en" sz="900">
                  <a:solidFill>
                    <a:srgbClr val="FFFFFF"/>
                  </a:solidFill>
                </a:rPr>
                <a:t>Some students scored far below the median in math, reading, and writing.</a:t>
              </a:r>
              <a:endParaRPr sz="900">
                <a:solidFill>
                  <a:srgbClr val="FFFFFF"/>
                </a:solidFill>
              </a:endParaRPr>
            </a:p>
            <a:p>
              <a:pPr indent="0" lvl="0" marL="0" marR="0" rtl="0" algn="l">
                <a:lnSpc>
                  <a:spcPct val="203717"/>
                </a:lnSpc>
                <a:spcBef>
                  <a:spcPts val="0"/>
                </a:spcBef>
                <a:spcAft>
                  <a:spcPts val="0"/>
                </a:spcAft>
                <a:buNone/>
              </a:pPr>
              <a:r>
                <a:rPr lang="en" sz="900">
                  <a:solidFill>
                    <a:srgbClr val="FFFFFF"/>
                  </a:solidFill>
                </a:rPr>
                <a:t>No extreme outliers after capping → extreme low values were adjusted to reduce skew and avoid distortion.</a:t>
              </a:r>
              <a:endParaRPr sz="900">
                <a:solidFill>
                  <a:srgbClr val="FFFFFF"/>
                </a:solidFill>
              </a:endParaRPr>
            </a:p>
            <a:p>
              <a:pPr indent="0" lvl="0" marL="0" marR="0" rtl="0" algn="l">
                <a:lnSpc>
                  <a:spcPct val="203717"/>
                </a:lnSpc>
                <a:spcBef>
                  <a:spcPts val="0"/>
                </a:spcBef>
                <a:spcAft>
                  <a:spcPts val="0"/>
                </a:spcAft>
                <a:buNone/>
              </a:pPr>
              <a:r>
                <a:t/>
              </a:r>
              <a:endParaRPr sz="900">
                <a:solidFill>
                  <a:srgbClr val="FFFFFF"/>
                </a:solidFill>
              </a:endParaRPr>
            </a:p>
          </p:txBody>
        </p:sp>
      </p:grpSp>
      <p:cxnSp>
        <p:nvCxnSpPr>
          <p:cNvPr id="297" name="Google Shape;297;p37"/>
          <p:cNvCxnSpPr/>
          <p:nvPr/>
        </p:nvCxnSpPr>
        <p:spPr>
          <a:xfrm rot="3049">
            <a:off x="512706" y="4870388"/>
            <a:ext cx="8118603" cy="0"/>
          </a:xfrm>
          <a:prstGeom prst="straightConnector1">
            <a:avLst/>
          </a:prstGeom>
          <a:noFill/>
          <a:ln cap="rnd" cmpd="sng" w="9525">
            <a:solidFill>
              <a:srgbClr val="BFBFBF"/>
            </a:solidFill>
            <a:prstDash val="solid"/>
            <a:round/>
            <a:headEnd len="sm" w="sm" type="none"/>
            <a:tailEnd len="sm" w="sm" type="none"/>
          </a:ln>
        </p:spPr>
      </p:cxnSp>
      <p:pic>
        <p:nvPicPr>
          <p:cNvPr id="298" name="Google Shape;298;p37" title="download (1).png"/>
          <p:cNvPicPr preferRelativeResize="0"/>
          <p:nvPr/>
        </p:nvPicPr>
        <p:blipFill>
          <a:blip r:embed="rId4">
            <a:alphaModFix/>
          </a:blip>
          <a:stretch>
            <a:fillRect/>
          </a:stretch>
        </p:blipFill>
        <p:spPr>
          <a:xfrm>
            <a:off x="622888" y="2239175"/>
            <a:ext cx="1604775" cy="1396750"/>
          </a:xfrm>
          <a:prstGeom prst="rect">
            <a:avLst/>
          </a:prstGeom>
          <a:noFill/>
          <a:ln>
            <a:noFill/>
          </a:ln>
        </p:spPr>
      </p:pic>
      <p:pic>
        <p:nvPicPr>
          <p:cNvPr id="299" name="Google Shape;299;p37" title="download (2).png"/>
          <p:cNvPicPr preferRelativeResize="0"/>
          <p:nvPr/>
        </p:nvPicPr>
        <p:blipFill>
          <a:blip r:embed="rId5">
            <a:alphaModFix/>
          </a:blip>
          <a:stretch>
            <a:fillRect/>
          </a:stretch>
        </p:blipFill>
        <p:spPr>
          <a:xfrm>
            <a:off x="56289" y="3635925"/>
            <a:ext cx="1414411" cy="1231050"/>
          </a:xfrm>
          <a:prstGeom prst="rect">
            <a:avLst/>
          </a:prstGeom>
          <a:noFill/>
          <a:ln>
            <a:noFill/>
          </a:ln>
        </p:spPr>
      </p:pic>
      <p:pic>
        <p:nvPicPr>
          <p:cNvPr id="300" name="Google Shape;300;p37" title="download (5).png"/>
          <p:cNvPicPr preferRelativeResize="0"/>
          <p:nvPr/>
        </p:nvPicPr>
        <p:blipFill>
          <a:blip r:embed="rId6">
            <a:alphaModFix/>
          </a:blip>
          <a:stretch>
            <a:fillRect/>
          </a:stretch>
        </p:blipFill>
        <p:spPr>
          <a:xfrm>
            <a:off x="5062400" y="2415082"/>
            <a:ext cx="3510150" cy="2341825"/>
          </a:xfrm>
          <a:prstGeom prst="rect">
            <a:avLst/>
          </a:prstGeom>
          <a:noFill/>
          <a:ln>
            <a:noFill/>
          </a:ln>
        </p:spPr>
      </p:pic>
      <p:pic>
        <p:nvPicPr>
          <p:cNvPr id="301" name="Google Shape;301;p37" title="download (6).png"/>
          <p:cNvPicPr preferRelativeResize="0"/>
          <p:nvPr/>
        </p:nvPicPr>
        <p:blipFill>
          <a:blip r:embed="rId7">
            <a:alphaModFix/>
          </a:blip>
          <a:stretch>
            <a:fillRect/>
          </a:stretch>
        </p:blipFill>
        <p:spPr>
          <a:xfrm>
            <a:off x="2619425" y="2260775"/>
            <a:ext cx="1711431" cy="1396750"/>
          </a:xfrm>
          <a:prstGeom prst="rect">
            <a:avLst/>
          </a:prstGeom>
          <a:noFill/>
          <a:ln>
            <a:noFill/>
          </a:ln>
        </p:spPr>
      </p:pic>
    </p:spTree>
  </p:cSld>
  <p:clrMapOvr>
    <a:masterClrMapping/>
  </p:clrMapOvr>
  <p:transition>
    <p:push/>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8"/>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307" name="Google Shape;307;p38"/>
          <p:cNvSpPr txBox="1"/>
          <p:nvPr/>
        </p:nvSpPr>
        <p:spPr>
          <a:xfrm>
            <a:off x="507667" y="4873997"/>
            <a:ext cx="2670000" cy="16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7F7F7F"/>
                </a:solidFill>
                <a:latin typeface="Arial"/>
                <a:ea typeface="Arial"/>
                <a:cs typeface="Arial"/>
                <a:sym typeface="Arial"/>
              </a:rPr>
              <a:t>Samsung Innovation Campus</a:t>
            </a:r>
            <a:endParaRPr sz="1200"/>
          </a:p>
        </p:txBody>
      </p:sp>
      <p:sp>
        <p:nvSpPr>
          <p:cNvPr id="308" name="Google Shape;308;p38"/>
          <p:cNvSpPr txBox="1"/>
          <p:nvPr/>
        </p:nvSpPr>
        <p:spPr>
          <a:xfrm>
            <a:off x="507683" y="328613"/>
            <a:ext cx="5383200" cy="8805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2600">
                <a:solidFill>
                  <a:srgbClr val="FFFFFF"/>
                </a:solidFill>
                <a:latin typeface="Arimo"/>
                <a:ea typeface="Arimo"/>
                <a:cs typeface="Arimo"/>
                <a:sym typeface="Arimo"/>
              </a:rPr>
              <a:t>Findings &amp; Insights</a:t>
            </a:r>
            <a:endParaRPr b="1" sz="2600">
              <a:solidFill>
                <a:srgbClr val="FFFFFF"/>
              </a:solidFill>
              <a:latin typeface="Arimo"/>
              <a:ea typeface="Arimo"/>
              <a:cs typeface="Arimo"/>
              <a:sym typeface="Arimo"/>
            </a:endParaRPr>
          </a:p>
          <a:p>
            <a:pPr indent="0" lvl="0" marL="0" marR="0" rtl="0" algn="l">
              <a:lnSpc>
                <a:spcPct val="120000"/>
              </a:lnSpc>
              <a:spcBef>
                <a:spcPts val="0"/>
              </a:spcBef>
              <a:spcAft>
                <a:spcPts val="0"/>
              </a:spcAft>
              <a:buNone/>
            </a:pPr>
            <a:r>
              <a:t/>
            </a:r>
            <a:endParaRPr b="1" sz="2600">
              <a:solidFill>
                <a:srgbClr val="FFFFFF"/>
              </a:solidFill>
              <a:latin typeface="Arimo"/>
              <a:ea typeface="Arimo"/>
              <a:cs typeface="Arimo"/>
              <a:sym typeface="Arimo"/>
            </a:endParaRPr>
          </a:p>
        </p:txBody>
      </p:sp>
      <p:cxnSp>
        <p:nvCxnSpPr>
          <p:cNvPr id="309" name="Google Shape;309;p38"/>
          <p:cNvCxnSpPr/>
          <p:nvPr/>
        </p:nvCxnSpPr>
        <p:spPr>
          <a:xfrm rot="3049">
            <a:off x="447306" y="4870388"/>
            <a:ext cx="8118603" cy="0"/>
          </a:xfrm>
          <a:prstGeom prst="straightConnector1">
            <a:avLst/>
          </a:prstGeom>
          <a:noFill/>
          <a:ln cap="rnd" cmpd="sng" w="9525">
            <a:solidFill>
              <a:srgbClr val="BFBFBF"/>
            </a:solidFill>
            <a:prstDash val="solid"/>
            <a:round/>
            <a:headEnd len="sm" w="sm" type="none"/>
            <a:tailEnd len="sm" w="sm" type="none"/>
          </a:ln>
        </p:spPr>
      </p:cxnSp>
      <p:grpSp>
        <p:nvGrpSpPr>
          <p:cNvPr id="310" name="Google Shape;310;p38"/>
          <p:cNvGrpSpPr/>
          <p:nvPr/>
        </p:nvGrpSpPr>
        <p:grpSpPr>
          <a:xfrm>
            <a:off x="5404566" y="897975"/>
            <a:ext cx="3727372" cy="3777589"/>
            <a:chOff x="0" y="0"/>
            <a:chExt cx="6119474" cy="2448687"/>
          </a:xfrm>
        </p:grpSpPr>
        <p:sp>
          <p:nvSpPr>
            <p:cNvPr id="311" name="Google Shape;311;p38"/>
            <p:cNvSpPr/>
            <p:nvPr/>
          </p:nvSpPr>
          <p:spPr>
            <a:xfrm>
              <a:off x="16891" y="16891"/>
              <a:ext cx="6068949" cy="2414905"/>
            </a:xfrm>
            <a:custGeom>
              <a:rect b="b" l="l" r="r" t="t"/>
              <a:pathLst>
                <a:path extrusionOk="0" h="2414905" w="6068949">
                  <a:moveTo>
                    <a:pt x="0" y="402463"/>
                  </a:moveTo>
                  <a:cubicBezTo>
                    <a:pt x="0" y="180213"/>
                    <a:pt x="181737" y="0"/>
                    <a:pt x="405892" y="0"/>
                  </a:cubicBezTo>
                  <a:lnTo>
                    <a:pt x="5663057" y="0"/>
                  </a:lnTo>
                  <a:cubicBezTo>
                    <a:pt x="5887212" y="0"/>
                    <a:pt x="6068949" y="180213"/>
                    <a:pt x="6068949" y="402463"/>
                  </a:cubicBezTo>
                  <a:lnTo>
                    <a:pt x="6068949" y="2012442"/>
                  </a:lnTo>
                  <a:cubicBezTo>
                    <a:pt x="6068949" y="2234692"/>
                    <a:pt x="5887212" y="2414905"/>
                    <a:pt x="5663057" y="2414905"/>
                  </a:cubicBezTo>
                  <a:lnTo>
                    <a:pt x="405892" y="2414905"/>
                  </a:lnTo>
                  <a:cubicBezTo>
                    <a:pt x="181737" y="2414905"/>
                    <a:pt x="0" y="2234692"/>
                    <a:pt x="0" y="2012442"/>
                  </a:cubicBezTo>
                  <a:close/>
                </a:path>
              </a:pathLst>
            </a:custGeom>
            <a:solidFill>
              <a:srgbClr val="5B9BD5"/>
            </a:solidFill>
            <a:ln>
              <a:noFill/>
            </a:ln>
          </p:spPr>
          <p:txBody>
            <a:bodyPr anchorCtr="0" anchor="ctr" bIns="91225" lIns="91225" spcFirstLastPara="1" rIns="91225" wrap="square" tIns="91225">
              <a:noAutofit/>
            </a:bodyPr>
            <a:lstStyle/>
            <a:p>
              <a:pPr indent="0" lvl="0" marL="0" rtl="0" algn="l">
                <a:spcBef>
                  <a:spcPts val="0"/>
                </a:spcBef>
                <a:spcAft>
                  <a:spcPts val="0"/>
                </a:spcAft>
                <a:buNone/>
              </a:pPr>
              <a:r>
                <a:t/>
              </a:r>
              <a:endParaRPr/>
            </a:p>
          </p:txBody>
        </p:sp>
        <p:sp>
          <p:nvSpPr>
            <p:cNvPr id="312" name="Google Shape;312;p38"/>
            <p:cNvSpPr/>
            <p:nvPr/>
          </p:nvSpPr>
          <p:spPr>
            <a:xfrm>
              <a:off x="0" y="0"/>
              <a:ext cx="6102731" cy="2448687"/>
            </a:xfrm>
            <a:custGeom>
              <a:rect b="b" l="l" r="r" t="t"/>
              <a:pathLst>
                <a:path extrusionOk="0" h="2448687" w="6102731">
                  <a:moveTo>
                    <a:pt x="0" y="419354"/>
                  </a:moveTo>
                  <a:cubicBezTo>
                    <a:pt x="0" y="187706"/>
                    <a:pt x="189484" y="0"/>
                    <a:pt x="422783" y="0"/>
                  </a:cubicBezTo>
                  <a:lnTo>
                    <a:pt x="5679948" y="0"/>
                  </a:lnTo>
                  <a:lnTo>
                    <a:pt x="5679948" y="16891"/>
                  </a:lnTo>
                  <a:lnTo>
                    <a:pt x="5679948" y="0"/>
                  </a:lnTo>
                  <a:cubicBezTo>
                    <a:pt x="5913374" y="0"/>
                    <a:pt x="6102731" y="187706"/>
                    <a:pt x="6102731" y="419354"/>
                  </a:cubicBezTo>
                  <a:lnTo>
                    <a:pt x="6085840" y="419354"/>
                  </a:lnTo>
                  <a:lnTo>
                    <a:pt x="6102731" y="419354"/>
                  </a:lnTo>
                  <a:lnTo>
                    <a:pt x="6102731" y="2029333"/>
                  </a:lnTo>
                  <a:lnTo>
                    <a:pt x="6085840" y="2029333"/>
                  </a:lnTo>
                  <a:lnTo>
                    <a:pt x="6102731" y="2029333"/>
                  </a:lnTo>
                  <a:cubicBezTo>
                    <a:pt x="6102731" y="2261108"/>
                    <a:pt x="5913247" y="2448687"/>
                    <a:pt x="5679948" y="2448687"/>
                  </a:cubicBezTo>
                  <a:lnTo>
                    <a:pt x="5679948" y="2431796"/>
                  </a:lnTo>
                  <a:lnTo>
                    <a:pt x="5679948" y="2448687"/>
                  </a:lnTo>
                  <a:lnTo>
                    <a:pt x="422783" y="2448687"/>
                  </a:lnTo>
                  <a:lnTo>
                    <a:pt x="422783" y="2431796"/>
                  </a:lnTo>
                  <a:lnTo>
                    <a:pt x="422783" y="2448687"/>
                  </a:lnTo>
                  <a:cubicBezTo>
                    <a:pt x="189484"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899" y="2414905"/>
                    <a:pt x="422783" y="2414905"/>
                  </a:cubicBezTo>
                  <a:lnTo>
                    <a:pt x="5679948" y="2414905"/>
                  </a:lnTo>
                  <a:cubicBezTo>
                    <a:pt x="5894832" y="2414905"/>
                    <a:pt x="6068822" y="2242185"/>
                    <a:pt x="6068822" y="2029333"/>
                  </a:cubicBezTo>
                  <a:lnTo>
                    <a:pt x="6068822" y="419354"/>
                  </a:lnTo>
                  <a:cubicBezTo>
                    <a:pt x="6068822" y="206502"/>
                    <a:pt x="5894832" y="33782"/>
                    <a:pt x="5679948" y="33782"/>
                  </a:cubicBezTo>
                  <a:lnTo>
                    <a:pt x="422783" y="33782"/>
                  </a:lnTo>
                  <a:lnTo>
                    <a:pt x="422783" y="16891"/>
                  </a:lnTo>
                  <a:lnTo>
                    <a:pt x="422783" y="33909"/>
                  </a:lnTo>
                  <a:cubicBezTo>
                    <a:pt x="207899" y="33909"/>
                    <a:pt x="33909" y="206629"/>
                    <a:pt x="33909" y="419481"/>
                  </a:cubicBezTo>
                  <a:close/>
                </a:path>
              </a:pathLst>
            </a:custGeom>
            <a:solidFill>
              <a:srgbClr val="41719C"/>
            </a:solidFill>
            <a:ln>
              <a:noFill/>
            </a:ln>
          </p:spPr>
          <p:txBody>
            <a:bodyPr anchorCtr="0" anchor="ctr" bIns="91225" lIns="91225" spcFirstLastPara="1" rIns="91225" wrap="square" tIns="91225">
              <a:noAutofit/>
            </a:bodyPr>
            <a:lstStyle/>
            <a:p>
              <a:pPr indent="0" lvl="0" marL="0" rtl="0" algn="l">
                <a:spcBef>
                  <a:spcPts val="0"/>
                </a:spcBef>
                <a:spcAft>
                  <a:spcPts val="0"/>
                </a:spcAft>
                <a:buNone/>
              </a:pPr>
              <a:r>
                <a:t/>
              </a:r>
              <a:endParaRPr/>
            </a:p>
          </p:txBody>
        </p:sp>
        <p:sp>
          <p:nvSpPr>
            <p:cNvPr id="313" name="Google Shape;313;p38"/>
            <p:cNvSpPr txBox="1"/>
            <p:nvPr/>
          </p:nvSpPr>
          <p:spPr>
            <a:xfrm>
              <a:off x="16874" y="16888"/>
              <a:ext cx="6102600" cy="2415000"/>
            </a:xfrm>
            <a:prstGeom prst="rect">
              <a:avLst/>
            </a:prstGeom>
            <a:noFill/>
            <a:ln>
              <a:noFill/>
            </a:ln>
          </p:spPr>
          <p:txBody>
            <a:bodyPr anchorCtr="0" anchor="ctr" bIns="50675" lIns="50675" spcFirstLastPara="1" rIns="50675" wrap="square" tIns="50675">
              <a:noAutofit/>
            </a:bodyPr>
            <a:lstStyle/>
            <a:p>
              <a:pPr indent="0" lvl="0" marL="0" marR="0" rtl="0" algn="l">
                <a:lnSpc>
                  <a:spcPct val="158333"/>
                </a:lnSpc>
                <a:spcBef>
                  <a:spcPts val="0"/>
                </a:spcBef>
                <a:spcAft>
                  <a:spcPts val="0"/>
                </a:spcAft>
                <a:buNone/>
              </a:pPr>
              <a:r>
                <a:rPr b="1" lang="en" sz="1841">
                  <a:solidFill>
                    <a:srgbClr val="FFFFFF"/>
                  </a:solidFill>
                </a:rPr>
                <a:t>Score Comparison Results </a:t>
              </a:r>
              <a:endParaRPr b="1" sz="1841">
                <a:solidFill>
                  <a:srgbClr val="FFFFFF"/>
                </a:solidFill>
              </a:endParaRPr>
            </a:p>
            <a:p>
              <a:pPr indent="0" lvl="0" marL="0" marR="0" rtl="0" algn="ctr">
                <a:lnSpc>
                  <a:spcPct val="158333"/>
                </a:lnSpc>
                <a:spcBef>
                  <a:spcPts val="0"/>
                </a:spcBef>
                <a:spcAft>
                  <a:spcPts val="0"/>
                </a:spcAft>
                <a:buNone/>
              </a:pPr>
              <a:r>
                <a:rPr b="1" lang="en" sz="1841">
                  <a:solidFill>
                    <a:srgbClr val="FFFFFF"/>
                  </a:solidFill>
                </a:rPr>
                <a:t>(On Average)</a:t>
              </a:r>
              <a:endParaRPr b="1" sz="1841">
                <a:solidFill>
                  <a:srgbClr val="FFFFFF"/>
                </a:solidFill>
              </a:endParaRPr>
            </a:p>
            <a:p>
              <a:pPr indent="0" lvl="0" marL="0" marR="0" rtl="0" algn="l">
                <a:lnSpc>
                  <a:spcPct val="158333"/>
                </a:lnSpc>
                <a:spcBef>
                  <a:spcPts val="0"/>
                </a:spcBef>
                <a:spcAft>
                  <a:spcPts val="0"/>
                </a:spcAft>
                <a:buNone/>
              </a:pPr>
              <a:r>
                <a:rPr lang="en" sz="1036">
                  <a:solidFill>
                    <a:srgbClr val="FFFFFF"/>
                  </a:solidFill>
                </a:rPr>
                <a:t> Lunch → Free/reduced:  12% less </a:t>
              </a:r>
              <a:endParaRPr sz="1036">
                <a:solidFill>
                  <a:srgbClr val="FFFFFF"/>
                </a:solidFill>
              </a:endParaRPr>
            </a:p>
            <a:p>
              <a:pPr indent="0" lvl="0" marL="0" marR="0" rtl="0" algn="l">
                <a:lnSpc>
                  <a:spcPct val="203717"/>
                </a:lnSpc>
                <a:spcBef>
                  <a:spcPts val="0"/>
                </a:spcBef>
                <a:spcAft>
                  <a:spcPts val="0"/>
                </a:spcAft>
                <a:buNone/>
              </a:pPr>
              <a:r>
                <a:rPr lang="en" sz="1036">
                  <a:solidFill>
                    <a:srgbClr val="FFFFFF"/>
                  </a:solidFill>
                </a:rPr>
                <a:t> Economic background affects performance.</a:t>
              </a:r>
              <a:endParaRPr sz="1036">
                <a:solidFill>
                  <a:srgbClr val="FFFFFF"/>
                </a:solidFill>
              </a:endParaRPr>
            </a:p>
            <a:p>
              <a:pPr indent="0" lvl="0" marL="0" marR="0" rtl="0" algn="l">
                <a:lnSpc>
                  <a:spcPct val="203717"/>
                </a:lnSpc>
                <a:spcBef>
                  <a:spcPts val="0"/>
                </a:spcBef>
                <a:spcAft>
                  <a:spcPts val="0"/>
                </a:spcAft>
                <a:buNone/>
              </a:pPr>
              <a:r>
                <a:t/>
              </a:r>
              <a:endParaRPr sz="1036">
                <a:solidFill>
                  <a:srgbClr val="FFFFFF"/>
                </a:solidFill>
              </a:endParaRPr>
            </a:p>
            <a:p>
              <a:pPr indent="0" lvl="0" marL="0" marR="0" rtl="0" algn="l">
                <a:lnSpc>
                  <a:spcPct val="203717"/>
                </a:lnSpc>
                <a:spcBef>
                  <a:spcPts val="0"/>
                </a:spcBef>
                <a:spcAft>
                  <a:spcPts val="0"/>
                </a:spcAft>
                <a:buNone/>
              </a:pPr>
              <a:r>
                <a:rPr lang="en" sz="1036">
                  <a:solidFill>
                    <a:srgbClr val="FFFFFF"/>
                  </a:solidFill>
                </a:rPr>
                <a:t> Test Prep → Completed: +12%</a:t>
              </a:r>
              <a:endParaRPr sz="1036">
                <a:solidFill>
                  <a:srgbClr val="FFFFFF"/>
                </a:solidFill>
              </a:endParaRPr>
            </a:p>
            <a:p>
              <a:pPr indent="0" lvl="0" marL="0" marR="0" rtl="0" algn="l">
                <a:lnSpc>
                  <a:spcPct val="203717"/>
                </a:lnSpc>
                <a:spcBef>
                  <a:spcPts val="0"/>
                </a:spcBef>
                <a:spcAft>
                  <a:spcPts val="0"/>
                </a:spcAft>
                <a:buNone/>
              </a:pPr>
              <a:r>
                <a:rPr lang="en" sz="1036">
                  <a:solidFill>
                    <a:srgbClr val="FFFFFF"/>
                  </a:solidFill>
                </a:rPr>
                <a:t>Prep courses boost scores significantly.</a:t>
              </a:r>
              <a:endParaRPr sz="1036">
                <a:solidFill>
                  <a:srgbClr val="FFFFFF"/>
                </a:solidFill>
              </a:endParaRPr>
            </a:p>
            <a:p>
              <a:pPr indent="0" lvl="0" marL="0" marR="0" rtl="0" algn="l">
                <a:lnSpc>
                  <a:spcPct val="203717"/>
                </a:lnSpc>
                <a:spcBef>
                  <a:spcPts val="0"/>
                </a:spcBef>
                <a:spcAft>
                  <a:spcPts val="0"/>
                </a:spcAft>
                <a:buNone/>
              </a:pPr>
              <a:r>
                <a:t/>
              </a:r>
              <a:endParaRPr sz="1036">
                <a:solidFill>
                  <a:srgbClr val="FFFFFF"/>
                </a:solidFill>
              </a:endParaRPr>
            </a:p>
            <a:p>
              <a:pPr indent="0" lvl="0" marL="0" marR="0" rtl="0" algn="l">
                <a:lnSpc>
                  <a:spcPct val="203717"/>
                </a:lnSpc>
                <a:spcBef>
                  <a:spcPts val="0"/>
                </a:spcBef>
                <a:spcAft>
                  <a:spcPts val="0"/>
                </a:spcAft>
                <a:buNone/>
              </a:pPr>
              <a:r>
                <a:rPr lang="en" sz="1036">
                  <a:solidFill>
                    <a:srgbClr val="FFFFFF"/>
                  </a:solidFill>
                </a:rPr>
                <a:t>Parental Education → High vs Low: +17%</a:t>
              </a:r>
              <a:endParaRPr sz="1036">
                <a:solidFill>
                  <a:srgbClr val="FFFFFF"/>
                </a:solidFill>
              </a:endParaRPr>
            </a:p>
            <a:p>
              <a:pPr indent="0" lvl="0" marL="0" marR="0" rtl="0" algn="l">
                <a:lnSpc>
                  <a:spcPct val="203717"/>
                </a:lnSpc>
                <a:spcBef>
                  <a:spcPts val="0"/>
                </a:spcBef>
                <a:spcAft>
                  <a:spcPts val="0"/>
                </a:spcAft>
                <a:buNone/>
              </a:pPr>
              <a:r>
                <a:rPr lang="en" sz="1036">
                  <a:solidFill>
                    <a:srgbClr val="FFFFFF"/>
                  </a:solidFill>
                </a:rPr>
                <a:t> Higher parental education supports better outcomes.</a:t>
              </a:r>
              <a:endParaRPr sz="1036">
                <a:solidFill>
                  <a:srgbClr val="FFFFFF"/>
                </a:solidFill>
              </a:endParaRPr>
            </a:p>
          </p:txBody>
        </p:sp>
      </p:grpSp>
      <p:grpSp>
        <p:nvGrpSpPr>
          <p:cNvPr id="314" name="Google Shape;314;p38"/>
          <p:cNvGrpSpPr/>
          <p:nvPr/>
        </p:nvGrpSpPr>
        <p:grpSpPr>
          <a:xfrm>
            <a:off x="106925" y="897961"/>
            <a:ext cx="5202578" cy="3975890"/>
            <a:chOff x="106925" y="919575"/>
            <a:chExt cx="5202578" cy="3777568"/>
          </a:xfrm>
        </p:grpSpPr>
        <p:sp>
          <p:nvSpPr>
            <p:cNvPr id="315" name="Google Shape;315;p38"/>
            <p:cNvSpPr/>
            <p:nvPr/>
          </p:nvSpPr>
          <p:spPr>
            <a:xfrm>
              <a:off x="121325" y="1020450"/>
              <a:ext cx="5173779" cy="3676693"/>
            </a:xfrm>
            <a:custGeom>
              <a:rect b="b" l="l" r="r" t="t"/>
              <a:pathLst>
                <a:path extrusionOk="0" h="2414905" w="6068949">
                  <a:moveTo>
                    <a:pt x="0" y="402463"/>
                  </a:moveTo>
                  <a:cubicBezTo>
                    <a:pt x="0" y="180213"/>
                    <a:pt x="181737" y="0"/>
                    <a:pt x="405892" y="0"/>
                  </a:cubicBezTo>
                  <a:lnTo>
                    <a:pt x="5663057" y="0"/>
                  </a:lnTo>
                  <a:cubicBezTo>
                    <a:pt x="5887212" y="0"/>
                    <a:pt x="6068949" y="180213"/>
                    <a:pt x="6068949" y="402463"/>
                  </a:cubicBezTo>
                  <a:lnTo>
                    <a:pt x="6068949" y="2012442"/>
                  </a:lnTo>
                  <a:cubicBezTo>
                    <a:pt x="6068949" y="2234692"/>
                    <a:pt x="5887212" y="2414905"/>
                    <a:pt x="5663057" y="2414905"/>
                  </a:cubicBezTo>
                  <a:lnTo>
                    <a:pt x="405892" y="2414905"/>
                  </a:lnTo>
                  <a:cubicBezTo>
                    <a:pt x="181737" y="2414905"/>
                    <a:pt x="0" y="2234692"/>
                    <a:pt x="0" y="2012442"/>
                  </a:cubicBezTo>
                  <a:close/>
                </a:path>
              </a:pathLst>
            </a:custGeom>
            <a:solidFill>
              <a:srgbClr val="5B9BD5"/>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316" name="Google Shape;316;p38"/>
            <p:cNvSpPr/>
            <p:nvPr/>
          </p:nvSpPr>
          <p:spPr>
            <a:xfrm>
              <a:off x="106925" y="919575"/>
              <a:ext cx="5202578" cy="3777100"/>
            </a:xfrm>
            <a:custGeom>
              <a:rect b="b" l="l" r="r" t="t"/>
              <a:pathLst>
                <a:path extrusionOk="0" h="2448687" w="6102731">
                  <a:moveTo>
                    <a:pt x="0" y="419354"/>
                  </a:moveTo>
                  <a:cubicBezTo>
                    <a:pt x="0" y="187706"/>
                    <a:pt x="189484" y="0"/>
                    <a:pt x="422783" y="0"/>
                  </a:cubicBezTo>
                  <a:lnTo>
                    <a:pt x="5679948" y="0"/>
                  </a:lnTo>
                  <a:lnTo>
                    <a:pt x="5679948" y="16891"/>
                  </a:lnTo>
                  <a:lnTo>
                    <a:pt x="5679948" y="0"/>
                  </a:lnTo>
                  <a:cubicBezTo>
                    <a:pt x="5913374" y="0"/>
                    <a:pt x="6102731" y="187706"/>
                    <a:pt x="6102731" y="419354"/>
                  </a:cubicBezTo>
                  <a:lnTo>
                    <a:pt x="6085840" y="419354"/>
                  </a:lnTo>
                  <a:lnTo>
                    <a:pt x="6102731" y="419354"/>
                  </a:lnTo>
                  <a:lnTo>
                    <a:pt x="6102731" y="2029333"/>
                  </a:lnTo>
                  <a:lnTo>
                    <a:pt x="6085840" y="2029333"/>
                  </a:lnTo>
                  <a:lnTo>
                    <a:pt x="6102731" y="2029333"/>
                  </a:lnTo>
                  <a:cubicBezTo>
                    <a:pt x="6102731" y="2261108"/>
                    <a:pt x="5913247" y="2448687"/>
                    <a:pt x="5679948" y="2448687"/>
                  </a:cubicBezTo>
                  <a:lnTo>
                    <a:pt x="5679948" y="2431796"/>
                  </a:lnTo>
                  <a:lnTo>
                    <a:pt x="5679948" y="2448687"/>
                  </a:lnTo>
                  <a:lnTo>
                    <a:pt x="422783" y="2448687"/>
                  </a:lnTo>
                  <a:lnTo>
                    <a:pt x="422783" y="2431796"/>
                  </a:lnTo>
                  <a:lnTo>
                    <a:pt x="422783" y="2448687"/>
                  </a:lnTo>
                  <a:cubicBezTo>
                    <a:pt x="189484" y="2448687"/>
                    <a:pt x="0" y="2261108"/>
                    <a:pt x="0" y="2029333"/>
                  </a:cubicBezTo>
                  <a:lnTo>
                    <a:pt x="0" y="419354"/>
                  </a:lnTo>
                  <a:lnTo>
                    <a:pt x="16891" y="419354"/>
                  </a:lnTo>
                  <a:lnTo>
                    <a:pt x="0" y="419354"/>
                  </a:lnTo>
                  <a:moveTo>
                    <a:pt x="33909" y="419354"/>
                  </a:moveTo>
                  <a:lnTo>
                    <a:pt x="33909" y="2029333"/>
                  </a:lnTo>
                  <a:lnTo>
                    <a:pt x="16891" y="2029333"/>
                  </a:lnTo>
                  <a:lnTo>
                    <a:pt x="33909" y="2029333"/>
                  </a:lnTo>
                  <a:cubicBezTo>
                    <a:pt x="33909" y="2242185"/>
                    <a:pt x="207899" y="2414905"/>
                    <a:pt x="422783" y="2414905"/>
                  </a:cubicBezTo>
                  <a:lnTo>
                    <a:pt x="5679948" y="2414905"/>
                  </a:lnTo>
                  <a:cubicBezTo>
                    <a:pt x="5894832" y="2414905"/>
                    <a:pt x="6068822" y="2242185"/>
                    <a:pt x="6068822" y="2029333"/>
                  </a:cubicBezTo>
                  <a:lnTo>
                    <a:pt x="6068822" y="419354"/>
                  </a:lnTo>
                  <a:cubicBezTo>
                    <a:pt x="6068822" y="206502"/>
                    <a:pt x="5894832" y="33782"/>
                    <a:pt x="5679948" y="33782"/>
                  </a:cubicBezTo>
                  <a:lnTo>
                    <a:pt x="422783" y="33782"/>
                  </a:lnTo>
                  <a:lnTo>
                    <a:pt x="422783" y="16891"/>
                  </a:lnTo>
                  <a:lnTo>
                    <a:pt x="422783" y="33909"/>
                  </a:lnTo>
                  <a:cubicBezTo>
                    <a:pt x="207899" y="33909"/>
                    <a:pt x="33909" y="206629"/>
                    <a:pt x="33909" y="419481"/>
                  </a:cubicBezTo>
                  <a:close/>
                </a:path>
              </a:pathLst>
            </a:custGeom>
            <a:solidFill>
              <a:srgbClr val="41719C"/>
            </a:solidFill>
            <a:ln>
              <a:noFill/>
            </a:ln>
          </p:spPr>
          <p:txBody>
            <a:bodyPr anchorCtr="0" anchor="ctr" bIns="79200" lIns="79200" spcFirstLastPara="1" rIns="79200" wrap="square" tIns="79200">
              <a:noAutofit/>
            </a:bodyPr>
            <a:lstStyle/>
            <a:p>
              <a:pPr indent="0" lvl="0" marL="0" rtl="0" algn="l">
                <a:spcBef>
                  <a:spcPts val="0"/>
                </a:spcBef>
                <a:spcAft>
                  <a:spcPts val="0"/>
                </a:spcAft>
                <a:buNone/>
              </a:pPr>
              <a:r>
                <a:t/>
              </a:r>
              <a:endParaRPr/>
            </a:p>
          </p:txBody>
        </p:sp>
        <p:sp>
          <p:nvSpPr>
            <p:cNvPr id="317" name="Google Shape;317;p38"/>
            <p:cNvSpPr txBox="1"/>
            <p:nvPr/>
          </p:nvSpPr>
          <p:spPr>
            <a:xfrm>
              <a:off x="267887" y="2230369"/>
              <a:ext cx="4571700" cy="1149300"/>
            </a:xfrm>
            <a:prstGeom prst="rect">
              <a:avLst/>
            </a:prstGeom>
            <a:noFill/>
            <a:ln>
              <a:noFill/>
            </a:ln>
          </p:spPr>
          <p:txBody>
            <a:bodyPr anchorCtr="0" anchor="ctr" bIns="44000" lIns="44000" spcFirstLastPara="1" rIns="44000" wrap="square" tIns="44000">
              <a:noAutofit/>
            </a:bodyPr>
            <a:lstStyle/>
            <a:p>
              <a:pPr indent="0" lvl="0" marL="0" marR="0" rtl="0" algn="l">
                <a:lnSpc>
                  <a:spcPct val="158333"/>
                </a:lnSpc>
                <a:spcBef>
                  <a:spcPts val="0"/>
                </a:spcBef>
                <a:spcAft>
                  <a:spcPts val="0"/>
                </a:spcAft>
                <a:buNone/>
              </a:pPr>
              <a:r>
                <a:rPr b="1" lang="en" sz="1600">
                  <a:solidFill>
                    <a:srgbClr val="FFFFFF"/>
                  </a:solidFill>
                </a:rPr>
                <a:t>Group Differences (ANOVA results)</a:t>
              </a:r>
              <a:endParaRPr sz="1200"/>
            </a:p>
            <a:p>
              <a:pPr indent="0" lvl="0" marL="0" marR="0" rtl="0" algn="l">
                <a:lnSpc>
                  <a:spcPct val="203717"/>
                </a:lnSpc>
                <a:spcBef>
                  <a:spcPts val="0"/>
                </a:spcBef>
                <a:spcAft>
                  <a:spcPts val="0"/>
                </a:spcAft>
                <a:buNone/>
              </a:pPr>
              <a:r>
                <a:rPr b="1" lang="en" sz="1100">
                  <a:solidFill>
                    <a:srgbClr val="FFFFFF"/>
                  </a:solidFill>
                </a:rPr>
                <a:t>1) Lunch Effect</a:t>
              </a:r>
              <a:endParaRPr b="1" sz="1100">
                <a:solidFill>
                  <a:srgbClr val="FFFFFF"/>
                </a:solidFill>
              </a:endParaRPr>
            </a:p>
            <a:p>
              <a:pPr indent="0" lvl="0" marL="0" marR="0" rtl="0" algn="l">
                <a:lnSpc>
                  <a:spcPct val="203717"/>
                </a:lnSpc>
                <a:spcBef>
                  <a:spcPts val="0"/>
                </a:spcBef>
                <a:spcAft>
                  <a:spcPts val="0"/>
                </a:spcAft>
                <a:buNone/>
              </a:pPr>
              <a:r>
                <a:rPr lang="en" sz="900">
                  <a:solidFill>
                    <a:srgbClr val="FFFFFF"/>
                  </a:solidFill>
                </a:rPr>
                <a:t>Result: F = 91.68, p ≪ 0.05</a:t>
              </a:r>
              <a:endParaRPr sz="900">
                <a:solidFill>
                  <a:srgbClr val="FFFFFF"/>
                </a:solidFill>
              </a:endParaRPr>
            </a:p>
            <a:p>
              <a:pPr indent="0" lvl="0" marL="0" marR="0" rtl="0" algn="l">
                <a:lnSpc>
                  <a:spcPct val="203717"/>
                </a:lnSpc>
                <a:spcBef>
                  <a:spcPts val="0"/>
                </a:spcBef>
                <a:spcAft>
                  <a:spcPts val="0"/>
                </a:spcAft>
                <a:buNone/>
              </a:pPr>
              <a:r>
                <a:rPr lang="en" sz="900">
                  <a:solidFill>
                    <a:srgbClr val="FFFFFF"/>
                  </a:solidFill>
                </a:rPr>
                <a:t>Insight: Students with better lunch perform significantly higher.</a:t>
              </a:r>
              <a:endParaRPr sz="900">
                <a:solidFill>
                  <a:srgbClr val="FFFFFF"/>
                </a:solidFill>
              </a:endParaRPr>
            </a:p>
            <a:p>
              <a:pPr indent="0" lvl="0" marL="0" marR="0" rtl="0" algn="l">
                <a:lnSpc>
                  <a:spcPct val="203717"/>
                </a:lnSpc>
                <a:spcBef>
                  <a:spcPts val="0"/>
                </a:spcBef>
                <a:spcAft>
                  <a:spcPts val="0"/>
                </a:spcAft>
                <a:buNone/>
              </a:pPr>
              <a:r>
                <a:rPr lang="en" sz="900">
                  <a:solidFill>
                    <a:srgbClr val="FFFFFF"/>
                  </a:solidFill>
                </a:rPr>
                <a:t>Conclusion: Nutrition strongly impacts academic performance.</a:t>
              </a:r>
              <a:endParaRPr sz="900">
                <a:solidFill>
                  <a:srgbClr val="FFFFFF"/>
                </a:solidFill>
              </a:endParaRPr>
            </a:p>
            <a:p>
              <a:pPr indent="0" lvl="0" marL="0" marR="0" rtl="0" algn="l">
                <a:lnSpc>
                  <a:spcPct val="203717"/>
                </a:lnSpc>
                <a:spcBef>
                  <a:spcPts val="0"/>
                </a:spcBef>
                <a:spcAft>
                  <a:spcPts val="0"/>
                </a:spcAft>
                <a:buNone/>
              </a:pPr>
              <a:r>
                <a:rPr b="1" lang="en" sz="1100">
                  <a:solidFill>
                    <a:srgbClr val="FFFFFF"/>
                  </a:solidFill>
                </a:rPr>
                <a:t>2) Test Preparation Effect</a:t>
              </a:r>
              <a:endParaRPr b="1" sz="1100">
                <a:solidFill>
                  <a:srgbClr val="FFFFFF"/>
                </a:solidFill>
              </a:endParaRPr>
            </a:p>
            <a:p>
              <a:pPr indent="0" lvl="0" marL="0" marR="0" rtl="0" algn="l">
                <a:lnSpc>
                  <a:spcPct val="203717"/>
                </a:lnSpc>
                <a:spcBef>
                  <a:spcPts val="0"/>
                </a:spcBef>
                <a:spcAft>
                  <a:spcPts val="0"/>
                </a:spcAft>
                <a:buNone/>
              </a:pPr>
              <a:r>
                <a:rPr lang="en" sz="900">
                  <a:solidFill>
                    <a:srgbClr val="FFFFFF"/>
                  </a:solidFill>
                </a:rPr>
                <a:t>Result: F = 70.41, p ≪ 0.05</a:t>
              </a:r>
              <a:endParaRPr sz="900">
                <a:solidFill>
                  <a:srgbClr val="FFFFFF"/>
                </a:solidFill>
              </a:endParaRPr>
            </a:p>
            <a:p>
              <a:pPr indent="0" lvl="0" marL="0" marR="0" rtl="0" algn="l">
                <a:lnSpc>
                  <a:spcPct val="203717"/>
                </a:lnSpc>
                <a:spcBef>
                  <a:spcPts val="0"/>
                </a:spcBef>
                <a:spcAft>
                  <a:spcPts val="0"/>
                </a:spcAft>
                <a:buNone/>
              </a:pPr>
              <a:r>
                <a:rPr lang="en" sz="900">
                  <a:solidFill>
                    <a:srgbClr val="FFFFFF"/>
                  </a:solidFill>
                </a:rPr>
                <a:t>Insight: Students who completed test prep scored much higher.</a:t>
              </a:r>
              <a:endParaRPr sz="900">
                <a:solidFill>
                  <a:srgbClr val="FFFFFF"/>
                </a:solidFill>
              </a:endParaRPr>
            </a:p>
            <a:p>
              <a:pPr indent="0" lvl="0" marL="0" marR="0" rtl="0" algn="l">
                <a:lnSpc>
                  <a:spcPct val="203717"/>
                </a:lnSpc>
                <a:spcBef>
                  <a:spcPts val="0"/>
                </a:spcBef>
                <a:spcAft>
                  <a:spcPts val="0"/>
                </a:spcAft>
                <a:buNone/>
              </a:pPr>
              <a:r>
                <a:rPr lang="en" sz="900">
                  <a:solidFill>
                    <a:srgbClr val="FFFFFF"/>
                  </a:solidFill>
                </a:rPr>
                <a:t>Conclusion: Preparation courses are highly effective.</a:t>
              </a:r>
              <a:endParaRPr sz="900">
                <a:solidFill>
                  <a:srgbClr val="FFFFFF"/>
                </a:solidFill>
              </a:endParaRPr>
            </a:p>
            <a:p>
              <a:pPr indent="0" lvl="0" marL="0" marR="0" rtl="0" algn="l">
                <a:lnSpc>
                  <a:spcPct val="203717"/>
                </a:lnSpc>
                <a:spcBef>
                  <a:spcPts val="0"/>
                </a:spcBef>
                <a:spcAft>
                  <a:spcPts val="0"/>
                </a:spcAft>
                <a:buNone/>
              </a:pPr>
              <a:r>
                <a:rPr b="1" lang="en" sz="1100">
                  <a:solidFill>
                    <a:srgbClr val="FFFFFF"/>
                  </a:solidFill>
                </a:rPr>
                <a:t>3) Parental Education </a:t>
              </a:r>
              <a:r>
                <a:rPr b="1" lang="en" sz="1100">
                  <a:solidFill>
                    <a:srgbClr val="FFFFFF"/>
                  </a:solidFill>
                </a:rPr>
                <a:t>Effect</a:t>
              </a:r>
              <a:endParaRPr b="1" sz="1100">
                <a:solidFill>
                  <a:srgbClr val="FFFFFF"/>
                </a:solidFill>
              </a:endParaRPr>
            </a:p>
            <a:p>
              <a:pPr indent="0" lvl="0" marL="0" marR="0" rtl="0" algn="l">
                <a:lnSpc>
                  <a:spcPct val="203717"/>
                </a:lnSpc>
                <a:spcBef>
                  <a:spcPts val="0"/>
                </a:spcBef>
                <a:spcAft>
                  <a:spcPts val="0"/>
                </a:spcAft>
                <a:buNone/>
              </a:pPr>
              <a:r>
                <a:rPr lang="en" sz="900">
                  <a:solidFill>
                    <a:srgbClr val="FFFFFF"/>
                  </a:solidFill>
                </a:rPr>
                <a:t>Result: F ≈ 0, p = 1.0</a:t>
              </a:r>
              <a:endParaRPr sz="900">
                <a:solidFill>
                  <a:srgbClr val="FFFFFF"/>
                </a:solidFill>
              </a:endParaRPr>
            </a:p>
            <a:p>
              <a:pPr indent="0" lvl="0" marL="0" marR="0" rtl="0" algn="l">
                <a:lnSpc>
                  <a:spcPct val="203717"/>
                </a:lnSpc>
                <a:spcBef>
                  <a:spcPts val="0"/>
                </a:spcBef>
                <a:spcAft>
                  <a:spcPts val="0"/>
                </a:spcAft>
                <a:buNone/>
              </a:pPr>
              <a:r>
                <a:rPr lang="en" sz="900">
                  <a:solidFill>
                    <a:srgbClr val="FFFFFF"/>
                  </a:solidFill>
                </a:rPr>
                <a:t>Insight: No significant difference in scores by parental education.</a:t>
              </a:r>
              <a:endParaRPr sz="900">
                <a:solidFill>
                  <a:srgbClr val="FFFFFF"/>
                </a:solidFill>
              </a:endParaRPr>
            </a:p>
            <a:p>
              <a:pPr indent="0" lvl="0" marL="0" marR="0" rtl="0" algn="l">
                <a:lnSpc>
                  <a:spcPct val="203717"/>
                </a:lnSpc>
                <a:spcBef>
                  <a:spcPts val="0"/>
                </a:spcBef>
                <a:spcAft>
                  <a:spcPts val="0"/>
                </a:spcAft>
                <a:buNone/>
              </a:pPr>
              <a:r>
                <a:rPr lang="en" sz="900">
                  <a:solidFill>
                    <a:srgbClr val="FFFFFF"/>
                  </a:solidFill>
                </a:rPr>
                <a:t>Conclusion: Student effort &amp; support matter more than parent’s education level</a:t>
              </a:r>
              <a:r>
                <a:rPr lang="en" sz="900">
                  <a:solidFill>
                    <a:srgbClr val="FFFFFF"/>
                  </a:solidFill>
                </a:rPr>
                <a:t>.</a:t>
              </a:r>
              <a:endParaRPr sz="900">
                <a:solidFill>
                  <a:srgbClr val="FFFFFF"/>
                </a:solidFill>
              </a:endParaRPr>
            </a:p>
          </p:txBody>
        </p:sp>
      </p:grpSp>
    </p:spTree>
  </p:cSld>
  <p:clrMapOvr>
    <a:masterClrMapping/>
  </p:clrMapOvr>
  <p:transition>
    <p:push/>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9"/>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323" name="Google Shape;323;p39"/>
          <p:cNvSpPr txBox="1"/>
          <p:nvPr/>
        </p:nvSpPr>
        <p:spPr>
          <a:xfrm>
            <a:off x="512708" y="248875"/>
            <a:ext cx="5383200" cy="400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2600">
                <a:solidFill>
                  <a:srgbClr val="FFFFFF"/>
                </a:solidFill>
                <a:latin typeface="Arimo"/>
                <a:ea typeface="Arimo"/>
                <a:cs typeface="Arimo"/>
                <a:sym typeface="Arimo"/>
              </a:rPr>
              <a:t>New Dataset</a:t>
            </a:r>
            <a:endParaRPr b="1" sz="2600">
              <a:solidFill>
                <a:srgbClr val="FFFFFF"/>
              </a:solidFill>
              <a:latin typeface="Arimo"/>
              <a:ea typeface="Arimo"/>
              <a:cs typeface="Arimo"/>
              <a:sym typeface="Arimo"/>
            </a:endParaRPr>
          </a:p>
        </p:txBody>
      </p:sp>
      <p:pic>
        <p:nvPicPr>
          <p:cNvPr id="324" name="Google Shape;324;p39"/>
          <p:cNvPicPr preferRelativeResize="0"/>
          <p:nvPr/>
        </p:nvPicPr>
        <p:blipFill rotWithShape="1">
          <a:blip r:embed="rId3">
            <a:alphaModFix/>
          </a:blip>
          <a:srcRect b="0" l="0" r="6182" t="0"/>
          <a:stretch/>
        </p:blipFill>
        <p:spPr>
          <a:xfrm>
            <a:off x="7913025" y="1328325"/>
            <a:ext cx="983850" cy="3158751"/>
          </a:xfrm>
          <a:prstGeom prst="rect">
            <a:avLst/>
          </a:prstGeom>
          <a:noFill/>
          <a:ln>
            <a:noFill/>
          </a:ln>
        </p:spPr>
      </p:pic>
      <p:pic>
        <p:nvPicPr>
          <p:cNvPr id="325" name="Google Shape;325;p39"/>
          <p:cNvPicPr preferRelativeResize="0"/>
          <p:nvPr/>
        </p:nvPicPr>
        <p:blipFill rotWithShape="1">
          <a:blip r:embed="rId4">
            <a:alphaModFix/>
          </a:blip>
          <a:srcRect b="6041" l="86606" r="0" t="0"/>
          <a:stretch/>
        </p:blipFill>
        <p:spPr>
          <a:xfrm>
            <a:off x="6698125" y="1399775"/>
            <a:ext cx="1048627" cy="3015849"/>
          </a:xfrm>
          <a:prstGeom prst="rect">
            <a:avLst/>
          </a:prstGeom>
          <a:noFill/>
          <a:ln>
            <a:noFill/>
          </a:ln>
        </p:spPr>
      </p:pic>
      <p:pic>
        <p:nvPicPr>
          <p:cNvPr id="326" name="Google Shape;326;p39"/>
          <p:cNvPicPr preferRelativeResize="0"/>
          <p:nvPr/>
        </p:nvPicPr>
        <p:blipFill>
          <a:blip r:embed="rId5">
            <a:alphaModFix/>
          </a:blip>
          <a:stretch>
            <a:fillRect/>
          </a:stretch>
        </p:blipFill>
        <p:spPr>
          <a:xfrm>
            <a:off x="125176" y="1043200"/>
            <a:ext cx="6406676" cy="2937424"/>
          </a:xfrm>
          <a:prstGeom prst="rect">
            <a:avLst/>
          </a:prstGeom>
          <a:noFill/>
          <a:ln>
            <a:noFill/>
          </a:ln>
        </p:spPr>
      </p:pic>
    </p:spTree>
  </p:cSld>
  <p:clrMapOvr>
    <a:masterClrMapping/>
  </p:clrMapOvr>
  <p:transition>
    <p:push/>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334" name="Shape 334"/>
        <p:cNvGrpSpPr/>
        <p:nvPr/>
      </p:nvGrpSpPr>
      <p:grpSpPr>
        <a:xfrm>
          <a:off x="0" y="0"/>
          <a:ext cx="0" cy="0"/>
          <a:chOff x="0" y="0"/>
          <a:chExt cx="0" cy="0"/>
        </a:xfrm>
      </p:grpSpPr>
      <p:sp>
        <p:nvSpPr>
          <p:cNvPr id="335" name="Google Shape;335;p40"/>
          <p:cNvSpPr txBox="1"/>
          <p:nvPr/>
        </p:nvSpPr>
        <p:spPr>
          <a:xfrm>
            <a:off x="529230" y="4745097"/>
            <a:ext cx="2669997" cy="171438"/>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FFFFFF"/>
                </a:solidFill>
                <a:latin typeface="Arial"/>
                <a:ea typeface="Arial"/>
                <a:cs typeface="Arial"/>
                <a:sym typeface="Arial"/>
              </a:rPr>
              <a:t>Samsung Innovation Campus</a:t>
            </a:r>
            <a:endParaRPr sz="1200"/>
          </a:p>
        </p:txBody>
      </p:sp>
      <p:sp>
        <p:nvSpPr>
          <p:cNvPr id="336" name="Google Shape;336;p40"/>
          <p:cNvSpPr txBox="1"/>
          <p:nvPr/>
        </p:nvSpPr>
        <p:spPr>
          <a:xfrm>
            <a:off x="874287" y="2057400"/>
            <a:ext cx="6477900" cy="585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3800">
                <a:solidFill>
                  <a:srgbClr val="FFFFFF"/>
                </a:solidFill>
                <a:latin typeface="Arimo"/>
                <a:ea typeface="Arimo"/>
                <a:cs typeface="Arimo"/>
                <a:sym typeface="Arimo"/>
              </a:rPr>
              <a:t>Dashboard</a:t>
            </a:r>
            <a:endParaRPr sz="1200"/>
          </a:p>
        </p:txBody>
      </p:sp>
      <p:cxnSp>
        <p:nvCxnSpPr>
          <p:cNvPr id="337" name="Google Shape;337;p40"/>
          <p:cNvCxnSpPr/>
          <p:nvPr/>
        </p:nvCxnSpPr>
        <p:spPr>
          <a:xfrm>
            <a:off x="576350" y="1370825"/>
            <a:ext cx="3000" cy="2198100"/>
          </a:xfrm>
          <a:prstGeom prst="straightConnector1">
            <a:avLst/>
          </a:prstGeom>
          <a:noFill/>
          <a:ln cap="rnd" cmpd="sng" w="28575">
            <a:solidFill>
              <a:srgbClr val="FFFFFF"/>
            </a:solidFill>
            <a:prstDash val="solid"/>
            <a:round/>
            <a:headEnd len="sm" w="sm" type="none"/>
            <a:tailEnd len="sm" w="sm" type="none"/>
          </a:ln>
        </p:spPr>
      </p:cxnSp>
    </p:spTree>
  </p:cSld>
  <p:clrMapOvr>
    <a:masterClrMapping/>
  </p:clrMapOvr>
  <p:transition>
    <p:push/>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1"/>
          <p:cNvSpPr/>
          <p:nvPr/>
        </p:nvSpPr>
        <p:spPr>
          <a:xfrm>
            <a:off x="-5875" y="0"/>
            <a:ext cx="9143638" cy="758285"/>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343" name="Google Shape;343;p41"/>
          <p:cNvSpPr txBox="1"/>
          <p:nvPr/>
        </p:nvSpPr>
        <p:spPr>
          <a:xfrm>
            <a:off x="235756" y="163590"/>
            <a:ext cx="4080000" cy="431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2800">
                <a:solidFill>
                  <a:srgbClr val="FFFFFF"/>
                </a:solidFill>
              </a:rPr>
              <a:t>Dashboard</a:t>
            </a:r>
            <a:endParaRPr sz="2800">
              <a:solidFill>
                <a:srgbClr val="FFFFFF"/>
              </a:solidFill>
            </a:endParaRPr>
          </a:p>
        </p:txBody>
      </p:sp>
      <p:pic>
        <p:nvPicPr>
          <p:cNvPr id="344" name="Google Shape;344;p41"/>
          <p:cNvPicPr preferRelativeResize="0"/>
          <p:nvPr/>
        </p:nvPicPr>
        <p:blipFill rotWithShape="1">
          <a:blip r:embed="rId3">
            <a:alphaModFix/>
          </a:blip>
          <a:srcRect b="0" l="968" r="1174" t="2448"/>
          <a:stretch/>
        </p:blipFill>
        <p:spPr>
          <a:xfrm>
            <a:off x="1233450" y="758275"/>
            <a:ext cx="6191950" cy="4232826"/>
          </a:xfrm>
          <a:prstGeom prst="rect">
            <a:avLst/>
          </a:prstGeom>
          <a:noFill/>
          <a:ln>
            <a:noFill/>
          </a:ln>
        </p:spPr>
      </p:pic>
    </p:spTree>
  </p:cSld>
  <p:clrMapOvr>
    <a:masterClrMapping/>
  </p:clrMapOvr>
  <p:transition>
    <p:push/>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352" name="Shape 352"/>
        <p:cNvGrpSpPr/>
        <p:nvPr/>
      </p:nvGrpSpPr>
      <p:grpSpPr>
        <a:xfrm>
          <a:off x="0" y="0"/>
          <a:ext cx="0" cy="0"/>
          <a:chOff x="0" y="0"/>
          <a:chExt cx="0" cy="0"/>
        </a:xfrm>
      </p:grpSpPr>
      <p:sp>
        <p:nvSpPr>
          <p:cNvPr id="353" name="Google Shape;353;p42"/>
          <p:cNvSpPr txBox="1"/>
          <p:nvPr/>
        </p:nvSpPr>
        <p:spPr>
          <a:xfrm>
            <a:off x="529230" y="4745097"/>
            <a:ext cx="2669997" cy="171438"/>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FFFFFF"/>
                </a:solidFill>
                <a:latin typeface="Arial"/>
                <a:ea typeface="Arial"/>
                <a:cs typeface="Arial"/>
                <a:sym typeface="Arial"/>
              </a:rPr>
              <a:t>Samsung Innovation Campus</a:t>
            </a:r>
            <a:endParaRPr sz="1200"/>
          </a:p>
        </p:txBody>
      </p:sp>
      <p:sp>
        <p:nvSpPr>
          <p:cNvPr id="354" name="Google Shape;354;p42"/>
          <p:cNvSpPr txBox="1"/>
          <p:nvPr/>
        </p:nvSpPr>
        <p:spPr>
          <a:xfrm>
            <a:off x="874287" y="2057400"/>
            <a:ext cx="6477900" cy="585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3800">
                <a:solidFill>
                  <a:srgbClr val="FFFFFF"/>
                </a:solidFill>
                <a:latin typeface="Arimo"/>
                <a:ea typeface="Arimo"/>
                <a:cs typeface="Arimo"/>
                <a:sym typeface="Arimo"/>
              </a:rPr>
              <a:t>Conclusion</a:t>
            </a:r>
            <a:endParaRPr sz="1200"/>
          </a:p>
        </p:txBody>
      </p:sp>
      <p:cxnSp>
        <p:nvCxnSpPr>
          <p:cNvPr id="355" name="Google Shape;355;p42"/>
          <p:cNvCxnSpPr/>
          <p:nvPr/>
        </p:nvCxnSpPr>
        <p:spPr>
          <a:xfrm>
            <a:off x="576350" y="1359350"/>
            <a:ext cx="3000" cy="2209500"/>
          </a:xfrm>
          <a:prstGeom prst="straightConnector1">
            <a:avLst/>
          </a:prstGeom>
          <a:noFill/>
          <a:ln cap="rnd" cmpd="sng" w="28575">
            <a:solidFill>
              <a:srgbClr val="FFFFFF"/>
            </a:solidFill>
            <a:prstDash val="solid"/>
            <a:round/>
            <a:headEnd len="sm" w="sm" type="none"/>
            <a:tailEnd len="sm" w="sm" type="none"/>
          </a:ln>
        </p:spPr>
      </p:cxnSp>
    </p:spTree>
  </p:cSld>
  <p:clrMapOvr>
    <a:masterClrMapping/>
  </p:clrMapOvr>
  <p:transition>
    <p:push/>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3"/>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361" name="Google Shape;361;p43"/>
          <p:cNvSpPr txBox="1"/>
          <p:nvPr/>
        </p:nvSpPr>
        <p:spPr>
          <a:xfrm>
            <a:off x="340217" y="74239"/>
            <a:ext cx="6220500" cy="5850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Font typeface="Arial"/>
              <a:buNone/>
            </a:pPr>
            <a:r>
              <a:rPr lang="en" sz="3800">
                <a:solidFill>
                  <a:schemeClr val="lt1"/>
                </a:solidFill>
                <a:latin typeface="Arimo"/>
                <a:ea typeface="Arimo"/>
                <a:cs typeface="Arimo"/>
                <a:sym typeface="Arimo"/>
              </a:rPr>
              <a:t>Conclusions</a:t>
            </a:r>
            <a:endParaRPr sz="2900">
              <a:solidFill>
                <a:srgbClr val="FFFFFF"/>
              </a:solidFill>
            </a:endParaRPr>
          </a:p>
        </p:txBody>
      </p:sp>
      <p:sp>
        <p:nvSpPr>
          <p:cNvPr id="362" name="Google Shape;362;p43"/>
          <p:cNvSpPr txBox="1"/>
          <p:nvPr/>
        </p:nvSpPr>
        <p:spPr>
          <a:xfrm>
            <a:off x="174500" y="1014925"/>
            <a:ext cx="8518800" cy="46179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b="1" lang="en" sz="1200">
                <a:solidFill>
                  <a:schemeClr val="dk1"/>
                </a:solidFill>
                <a:latin typeface="Arimo"/>
                <a:ea typeface="Arimo"/>
                <a:cs typeface="Arimo"/>
                <a:sym typeface="Arimo"/>
              </a:rPr>
              <a:t>    Student Performance and Targeted Support</a:t>
            </a:r>
            <a:endParaRPr b="1"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304800" lvl="0" marL="457200" marR="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Approximately 31% of the students fall into the "Needs Help" category, indicating they scored below 60 in at least one subject. This group represents a critical target for academic intervention and support programs.</a:t>
            </a:r>
            <a:endParaRPr sz="1200">
              <a:solidFill>
                <a:schemeClr val="dk1"/>
              </a:solidFill>
              <a:latin typeface="Arimo"/>
              <a:ea typeface="Arimo"/>
              <a:cs typeface="Arimo"/>
              <a:sym typeface="Arimo"/>
            </a:endParaRPr>
          </a:p>
          <a:p>
            <a:pPr indent="0" lvl="0" marL="91440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91440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rPr lang="en" sz="1200">
                <a:solidFill>
                  <a:schemeClr val="dk1"/>
                </a:solidFill>
                <a:latin typeface="Arimo"/>
                <a:ea typeface="Arimo"/>
                <a:cs typeface="Arimo"/>
                <a:sym typeface="Arimo"/>
              </a:rPr>
              <a:t>    </a:t>
            </a:r>
            <a:r>
              <a:rPr b="1" lang="en" sz="1200">
                <a:solidFill>
                  <a:schemeClr val="dk1"/>
                </a:solidFill>
                <a:latin typeface="Arimo"/>
                <a:ea typeface="Arimo"/>
                <a:cs typeface="Arimo"/>
                <a:sym typeface="Arimo"/>
              </a:rPr>
              <a:t> </a:t>
            </a:r>
            <a:r>
              <a:rPr b="1" lang="en" sz="1200">
                <a:solidFill>
                  <a:schemeClr val="dk1"/>
                </a:solidFill>
                <a:latin typeface="Arimo"/>
                <a:ea typeface="Arimo"/>
                <a:cs typeface="Arimo"/>
                <a:sym typeface="Arimo"/>
              </a:rPr>
              <a:t>Parental Background and Student Achievement : </a:t>
            </a:r>
            <a:endParaRPr b="1"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There is a clear relationship between parental education and student scores.students whose parents have higher degrees consistently scored higher on average across all three subjects compared to those whose parents had less formal education </a:t>
            </a:r>
            <a:endParaRPr sz="1200">
              <a:solidFill>
                <a:schemeClr val="dk1"/>
              </a:solidFill>
              <a:latin typeface="Arimo"/>
              <a:ea typeface="Arimo"/>
              <a:cs typeface="Arimo"/>
              <a:sym typeface="Arimo"/>
            </a:endParaRPr>
          </a:p>
          <a:p>
            <a:pPr indent="0" lvl="0" marL="91440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The average score difference between students whose parents had the highest level of education and those with the lowest was 16.64%. </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45720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0" lvl="0" marL="45720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0" lvl="0" marL="45720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p:txBody>
      </p:sp>
    </p:spTree>
  </p:cSld>
  <p:clrMapOvr>
    <a:masterClrMapping/>
  </p:clrMapOvr>
  <p:transition>
    <p:push/>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p:nvPr/>
        </p:nvSpPr>
        <p:spPr>
          <a:xfrm>
            <a:off x="-11738" y="0"/>
            <a:ext cx="9152833"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cxnSp>
        <p:nvCxnSpPr>
          <p:cNvPr id="142" name="Google Shape;142;p26"/>
          <p:cNvCxnSpPr/>
          <p:nvPr/>
        </p:nvCxnSpPr>
        <p:spPr>
          <a:xfrm rot="3024">
            <a:off x="522131" y="4657072"/>
            <a:ext cx="8118598" cy="0"/>
          </a:xfrm>
          <a:prstGeom prst="straightConnector1">
            <a:avLst/>
          </a:prstGeom>
          <a:noFill/>
          <a:ln cap="rnd" cmpd="sng" w="9525">
            <a:solidFill>
              <a:srgbClr val="BFBFBF"/>
            </a:solidFill>
            <a:prstDash val="solid"/>
            <a:round/>
            <a:headEnd len="sm" w="sm" type="none"/>
            <a:tailEnd len="sm" w="sm" type="none"/>
          </a:ln>
        </p:spPr>
      </p:cxnSp>
      <p:sp>
        <p:nvSpPr>
          <p:cNvPr id="143" name="Google Shape;143;p26"/>
          <p:cNvSpPr txBox="1"/>
          <p:nvPr/>
        </p:nvSpPr>
        <p:spPr>
          <a:xfrm>
            <a:off x="529230" y="4745097"/>
            <a:ext cx="2669997" cy="171438"/>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7F7F7F"/>
                </a:solidFill>
                <a:latin typeface="Arial"/>
                <a:ea typeface="Arial"/>
                <a:cs typeface="Arial"/>
                <a:sym typeface="Arial"/>
              </a:rPr>
              <a:t>Samsung Innovation Campus</a:t>
            </a:r>
            <a:endParaRPr sz="1200"/>
          </a:p>
        </p:txBody>
      </p:sp>
      <p:sp>
        <p:nvSpPr>
          <p:cNvPr id="144" name="Google Shape;144;p26"/>
          <p:cNvSpPr txBox="1"/>
          <p:nvPr/>
        </p:nvSpPr>
        <p:spPr>
          <a:xfrm>
            <a:off x="415092" y="202539"/>
            <a:ext cx="4079979" cy="542925"/>
          </a:xfrm>
          <a:prstGeom prst="rect">
            <a:avLst/>
          </a:prstGeom>
          <a:noFill/>
          <a:ln>
            <a:noFill/>
          </a:ln>
        </p:spPr>
        <p:txBody>
          <a:bodyPr anchorCtr="0" anchor="t" bIns="0" lIns="0" spcFirstLastPara="1" rIns="0" wrap="square" tIns="0">
            <a:spAutoFit/>
          </a:bodyPr>
          <a:lstStyle/>
          <a:p>
            <a:pPr indent="0" lvl="0" marL="0" marR="0" rtl="0" algn="l">
              <a:lnSpc>
                <a:spcPct val="120004"/>
              </a:lnSpc>
              <a:spcBef>
                <a:spcPts val="0"/>
              </a:spcBef>
              <a:spcAft>
                <a:spcPts val="0"/>
              </a:spcAft>
              <a:buNone/>
            </a:pPr>
            <a:r>
              <a:rPr b="0" i="0" lang="en" sz="3600" u="none" cap="none" strike="noStrike">
                <a:solidFill>
                  <a:srgbClr val="FFFFFF"/>
                </a:solidFill>
                <a:latin typeface="Arial"/>
                <a:ea typeface="Arial"/>
                <a:cs typeface="Arial"/>
                <a:sym typeface="Arial"/>
              </a:rPr>
              <a:t>Agenda</a:t>
            </a:r>
            <a:endParaRPr sz="1200"/>
          </a:p>
        </p:txBody>
      </p:sp>
      <p:sp>
        <p:nvSpPr>
          <p:cNvPr id="145" name="Google Shape;145;p26"/>
          <p:cNvSpPr txBox="1"/>
          <p:nvPr/>
        </p:nvSpPr>
        <p:spPr>
          <a:xfrm>
            <a:off x="122786" y="1039342"/>
            <a:ext cx="8136300" cy="3226500"/>
          </a:xfrm>
          <a:prstGeom prst="rect">
            <a:avLst/>
          </a:prstGeom>
          <a:noFill/>
          <a:ln>
            <a:noFill/>
          </a:ln>
        </p:spPr>
        <p:txBody>
          <a:bodyPr anchorCtr="0" anchor="t" bIns="0" lIns="0" spcFirstLastPara="1" rIns="0" wrap="square" tIns="0">
            <a:spAutoFit/>
          </a:bodyPr>
          <a:lstStyle/>
          <a:p>
            <a:pPr indent="-279400" lvl="1" marL="596900" marR="0" rtl="0" algn="l">
              <a:lnSpc>
                <a:spcPct val="120006"/>
              </a:lnSpc>
              <a:spcBef>
                <a:spcPts val="0"/>
              </a:spcBef>
              <a:spcAft>
                <a:spcPts val="0"/>
              </a:spcAft>
              <a:buClr>
                <a:schemeClr val="dk1"/>
              </a:buClr>
              <a:buSzPts val="2400"/>
              <a:buFont typeface="Arial"/>
              <a:buChar char="•"/>
            </a:pPr>
            <a:r>
              <a:rPr lang="en" sz="2400">
                <a:solidFill>
                  <a:schemeClr val="dk1"/>
                </a:solidFill>
                <a:latin typeface="Arimo"/>
                <a:ea typeface="Arimo"/>
                <a:cs typeface="Arimo"/>
                <a:sym typeface="Arimo"/>
              </a:rPr>
              <a:t>Motivation &amp; Problem </a:t>
            </a:r>
            <a:endParaRPr sz="800">
              <a:solidFill>
                <a:schemeClr val="dk1"/>
              </a:solidFill>
            </a:endParaRPr>
          </a:p>
          <a:p>
            <a:pPr indent="-279400" lvl="1" marL="596900" marR="0" rtl="0" algn="l">
              <a:lnSpc>
                <a:spcPct val="120006"/>
              </a:lnSpc>
              <a:spcBef>
                <a:spcPts val="0"/>
              </a:spcBef>
              <a:spcAft>
                <a:spcPts val="0"/>
              </a:spcAft>
              <a:buClr>
                <a:schemeClr val="dk1"/>
              </a:buClr>
              <a:buSzPts val="2400"/>
              <a:buFont typeface="Arial"/>
              <a:buChar char="•"/>
            </a:pPr>
            <a:r>
              <a:rPr lang="en" sz="2400">
                <a:solidFill>
                  <a:schemeClr val="dk1"/>
                </a:solidFill>
                <a:latin typeface="Arimo"/>
                <a:ea typeface="Arimo"/>
                <a:cs typeface="Arimo"/>
                <a:sym typeface="Arimo"/>
              </a:rPr>
              <a:t>Dataset</a:t>
            </a:r>
            <a:endParaRPr sz="2400">
              <a:solidFill>
                <a:schemeClr val="dk1"/>
              </a:solidFill>
              <a:latin typeface="Arimo"/>
              <a:ea typeface="Arimo"/>
              <a:cs typeface="Arimo"/>
              <a:sym typeface="Arimo"/>
            </a:endParaRPr>
          </a:p>
          <a:p>
            <a:pPr indent="-279400" lvl="1" marL="596900" marR="0" rtl="0" algn="l">
              <a:lnSpc>
                <a:spcPct val="120006"/>
              </a:lnSpc>
              <a:spcBef>
                <a:spcPts val="0"/>
              </a:spcBef>
              <a:spcAft>
                <a:spcPts val="0"/>
              </a:spcAft>
              <a:buClr>
                <a:schemeClr val="dk1"/>
              </a:buClr>
              <a:buSzPts val="2400"/>
              <a:buFont typeface="Arimo"/>
              <a:buChar char="•"/>
            </a:pPr>
            <a:r>
              <a:rPr lang="en" sz="2400">
                <a:solidFill>
                  <a:schemeClr val="dk1"/>
                </a:solidFill>
                <a:latin typeface="Arimo"/>
                <a:ea typeface="Arimo"/>
                <a:cs typeface="Arimo"/>
                <a:sym typeface="Arimo"/>
              </a:rPr>
              <a:t>Methodology</a:t>
            </a:r>
            <a:endParaRPr sz="2400">
              <a:solidFill>
                <a:schemeClr val="dk1"/>
              </a:solidFill>
              <a:latin typeface="Arimo"/>
              <a:ea typeface="Arimo"/>
              <a:cs typeface="Arimo"/>
              <a:sym typeface="Arimo"/>
            </a:endParaRPr>
          </a:p>
          <a:p>
            <a:pPr indent="-279400" lvl="1" marL="596900" marR="0" rtl="0" algn="l">
              <a:lnSpc>
                <a:spcPct val="120006"/>
              </a:lnSpc>
              <a:spcBef>
                <a:spcPts val="0"/>
              </a:spcBef>
              <a:spcAft>
                <a:spcPts val="0"/>
              </a:spcAft>
              <a:buClr>
                <a:schemeClr val="dk1"/>
              </a:buClr>
              <a:buSzPts val="2400"/>
              <a:buFont typeface="Arial"/>
              <a:buChar char="•"/>
            </a:pPr>
            <a:r>
              <a:rPr lang="en" sz="2400">
                <a:solidFill>
                  <a:schemeClr val="dk1"/>
                </a:solidFill>
                <a:latin typeface="Arimo"/>
                <a:ea typeface="Arimo"/>
                <a:cs typeface="Arimo"/>
                <a:sym typeface="Arimo"/>
              </a:rPr>
              <a:t>Findings &amp; Insights</a:t>
            </a:r>
            <a:endParaRPr sz="2400">
              <a:solidFill>
                <a:schemeClr val="dk1"/>
              </a:solidFill>
              <a:latin typeface="Arimo"/>
              <a:ea typeface="Arimo"/>
              <a:cs typeface="Arimo"/>
              <a:sym typeface="Arimo"/>
            </a:endParaRPr>
          </a:p>
          <a:p>
            <a:pPr indent="-279400" lvl="1" marL="596900" marR="0" rtl="0" algn="l">
              <a:lnSpc>
                <a:spcPct val="120006"/>
              </a:lnSpc>
              <a:spcBef>
                <a:spcPts val="0"/>
              </a:spcBef>
              <a:spcAft>
                <a:spcPts val="0"/>
              </a:spcAft>
              <a:buClr>
                <a:schemeClr val="dk1"/>
              </a:buClr>
              <a:buSzPts val="2400"/>
              <a:buFont typeface="Arial"/>
              <a:buChar char="•"/>
            </a:pPr>
            <a:r>
              <a:rPr lang="en" sz="2400">
                <a:solidFill>
                  <a:schemeClr val="dk1"/>
                </a:solidFill>
                <a:latin typeface="Arimo"/>
                <a:ea typeface="Arimo"/>
                <a:cs typeface="Arimo"/>
                <a:sym typeface="Arimo"/>
              </a:rPr>
              <a:t>Dashboard</a:t>
            </a:r>
            <a:endParaRPr sz="800">
              <a:solidFill>
                <a:schemeClr val="dk1"/>
              </a:solidFill>
            </a:endParaRPr>
          </a:p>
          <a:p>
            <a:pPr indent="-279400" lvl="1" marL="596900" marR="0" rtl="0" algn="l">
              <a:lnSpc>
                <a:spcPct val="120006"/>
              </a:lnSpc>
              <a:spcBef>
                <a:spcPts val="0"/>
              </a:spcBef>
              <a:spcAft>
                <a:spcPts val="0"/>
              </a:spcAft>
              <a:buClr>
                <a:schemeClr val="dk1"/>
              </a:buClr>
              <a:buSzPts val="2400"/>
              <a:buFont typeface="Arimo"/>
              <a:buChar char="•"/>
            </a:pPr>
            <a:r>
              <a:rPr lang="en" sz="2400">
                <a:solidFill>
                  <a:schemeClr val="dk1"/>
                </a:solidFill>
                <a:latin typeface="Arimo"/>
                <a:ea typeface="Arimo"/>
                <a:cs typeface="Arimo"/>
                <a:sym typeface="Arimo"/>
              </a:rPr>
              <a:t>Conclusion</a:t>
            </a:r>
            <a:endParaRPr sz="2400">
              <a:solidFill>
                <a:schemeClr val="dk1"/>
              </a:solidFill>
              <a:latin typeface="Arimo"/>
              <a:ea typeface="Arimo"/>
              <a:cs typeface="Arimo"/>
              <a:sym typeface="Arimo"/>
            </a:endParaRPr>
          </a:p>
          <a:p>
            <a:pPr indent="-279400" lvl="1" marL="596900" marR="0" rtl="0" algn="l">
              <a:lnSpc>
                <a:spcPct val="120006"/>
              </a:lnSpc>
              <a:spcBef>
                <a:spcPts val="0"/>
              </a:spcBef>
              <a:spcAft>
                <a:spcPts val="0"/>
              </a:spcAft>
              <a:buClr>
                <a:schemeClr val="dk1"/>
              </a:buClr>
              <a:buSzPts val="2400"/>
              <a:buFont typeface="Arimo"/>
              <a:buChar char="•"/>
            </a:pPr>
            <a:r>
              <a:rPr lang="en" sz="2400">
                <a:solidFill>
                  <a:schemeClr val="dk1"/>
                </a:solidFill>
                <a:latin typeface="Arimo"/>
                <a:ea typeface="Arimo"/>
                <a:cs typeface="Arimo"/>
                <a:sym typeface="Arimo"/>
              </a:rPr>
              <a:t>Recommendations</a:t>
            </a:r>
            <a:endParaRPr sz="24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800">
              <a:solidFill>
                <a:schemeClr val="dk1"/>
              </a:solidFill>
            </a:endParaRPr>
          </a:p>
        </p:txBody>
      </p:sp>
    </p:spTree>
  </p:cSld>
  <p:clrMapOvr>
    <a:masterClrMapping/>
  </p:clrMapOvr>
  <p:transition>
    <p:push/>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4"/>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368" name="Google Shape;368;p44"/>
          <p:cNvSpPr txBox="1"/>
          <p:nvPr/>
        </p:nvSpPr>
        <p:spPr>
          <a:xfrm>
            <a:off x="340217" y="74239"/>
            <a:ext cx="6220500" cy="5850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Font typeface="Arial"/>
              <a:buNone/>
            </a:pPr>
            <a:r>
              <a:rPr lang="en" sz="3800">
                <a:solidFill>
                  <a:schemeClr val="lt1"/>
                </a:solidFill>
                <a:latin typeface="Arimo"/>
                <a:ea typeface="Arimo"/>
                <a:cs typeface="Arimo"/>
                <a:sym typeface="Arimo"/>
              </a:rPr>
              <a:t>Conclusions</a:t>
            </a:r>
            <a:endParaRPr sz="2900">
              <a:solidFill>
                <a:srgbClr val="FFFFFF"/>
              </a:solidFill>
            </a:endParaRPr>
          </a:p>
        </p:txBody>
      </p:sp>
      <p:sp>
        <p:nvSpPr>
          <p:cNvPr id="369" name="Google Shape;369;p44"/>
          <p:cNvSpPr txBox="1"/>
          <p:nvPr/>
        </p:nvSpPr>
        <p:spPr>
          <a:xfrm>
            <a:off x="174500" y="1014925"/>
            <a:ext cx="8518800" cy="5205900"/>
          </a:xfrm>
          <a:prstGeom prst="rect">
            <a:avLst/>
          </a:prstGeom>
          <a:noFill/>
          <a:ln>
            <a:noFill/>
          </a:ln>
        </p:spPr>
        <p:txBody>
          <a:bodyPr anchorCtr="0" anchor="t" bIns="0" lIns="0" spcFirstLastPara="1" rIns="0" wrap="square" tIns="0">
            <a:spAutoFit/>
          </a:bodyPr>
          <a:lstStyle/>
          <a:p>
            <a:pPr indent="0" lvl="0" marL="0" rtl="0" algn="l">
              <a:lnSpc>
                <a:spcPct val="120006"/>
              </a:lnSpc>
              <a:spcBef>
                <a:spcPts val="0"/>
              </a:spcBef>
              <a:spcAft>
                <a:spcPts val="0"/>
              </a:spcAft>
              <a:buClr>
                <a:schemeClr val="dk1"/>
              </a:buClr>
              <a:buSzPts val="1100"/>
              <a:buFont typeface="Arial"/>
              <a:buNone/>
            </a:pPr>
            <a:r>
              <a:rPr b="1" lang="en" sz="1200">
                <a:solidFill>
                  <a:schemeClr val="dk1"/>
                </a:solidFill>
                <a:latin typeface="Arimo"/>
                <a:ea typeface="Arimo"/>
                <a:cs typeface="Arimo"/>
                <a:sym typeface="Arimo"/>
              </a:rPr>
              <a:t> Test Preparation is Highly Effective </a:t>
            </a:r>
            <a:endParaRPr b="1"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t/>
            </a:r>
            <a:endParaRPr b="1"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 Completing a test preparation course has a significant and positive impact on student scores. The visualizations and   statistical tests confirm that students who completed the course consistently outperformed those who did not.</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t/>
            </a:r>
            <a:endParaRPr sz="1200">
              <a:solidFill>
                <a:schemeClr val="dk1"/>
              </a:solidFill>
              <a:latin typeface="Arimo"/>
              <a:ea typeface="Arimo"/>
              <a:cs typeface="Arimo"/>
              <a:sym typeface="Arimo"/>
            </a:endParaRPr>
          </a:p>
          <a:p>
            <a:pPr indent="-304800" lvl="0" marL="457200" rtl="0" algn="l">
              <a:lnSpc>
                <a:spcPct val="115000"/>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 Students who completed the course scored, on average, 11.73% higher.</a:t>
            </a:r>
            <a:endParaRPr sz="1200">
              <a:solidFill>
                <a:schemeClr val="dk1"/>
              </a:solidFill>
              <a:latin typeface="Arimo"/>
              <a:ea typeface="Arimo"/>
              <a:cs typeface="Arimo"/>
              <a:sym typeface="Arimo"/>
            </a:endParaRPr>
          </a:p>
          <a:p>
            <a:pPr indent="0" lvl="0" marL="0" rtl="0" algn="l">
              <a:lnSpc>
                <a:spcPct val="120006"/>
              </a:lnSpc>
              <a:spcBef>
                <a:spcPts val="1200"/>
              </a:spcBef>
              <a:spcAft>
                <a:spcPts val="0"/>
              </a:spcAft>
              <a:buClr>
                <a:schemeClr val="dk1"/>
              </a:buClr>
              <a:buSzPts val="1100"/>
              <a:buFont typeface="Arial"/>
              <a:buNone/>
            </a:pPr>
            <a:r>
              <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t/>
            </a:r>
            <a:endParaRPr b="1"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rPr b="1" lang="en" sz="1200">
                <a:solidFill>
                  <a:schemeClr val="dk1"/>
                </a:solidFill>
                <a:latin typeface="Arimo"/>
                <a:ea typeface="Arimo"/>
                <a:cs typeface="Arimo"/>
                <a:sym typeface="Arimo"/>
              </a:rPr>
              <a:t>    Socio-Economic Factors Matter </a:t>
            </a:r>
            <a:endParaRPr b="1" sz="1200">
              <a:solidFill>
                <a:schemeClr val="dk1"/>
              </a:solidFill>
              <a:latin typeface="Arimo"/>
              <a:ea typeface="Arimo"/>
              <a:cs typeface="Arimo"/>
              <a:sym typeface="Arimo"/>
            </a:endParaRPr>
          </a:p>
          <a:p>
            <a:pPr indent="0" lvl="0" marL="914400" rtl="0" algn="l">
              <a:lnSpc>
                <a:spcPct val="120006"/>
              </a:lnSpc>
              <a:spcBef>
                <a:spcPts val="0"/>
              </a:spcBef>
              <a:spcAft>
                <a:spcPts val="0"/>
              </a:spcAft>
              <a:buClr>
                <a:schemeClr val="dk1"/>
              </a:buClr>
              <a:buSzPts val="1100"/>
              <a:buFont typeface="Arial"/>
              <a:buNone/>
            </a:pPr>
            <a:r>
              <a:t/>
            </a:r>
            <a:endParaRPr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The data reveals a significant link between a student's performance and their socioeconomic background. The type of lunch a student receives serves as a direct indicator of their financial circumstances</a:t>
            </a:r>
            <a:endParaRPr sz="1200">
              <a:solidFill>
                <a:schemeClr val="dk1"/>
              </a:solidFill>
              <a:latin typeface="Arimo"/>
              <a:ea typeface="Arimo"/>
              <a:cs typeface="Arimo"/>
              <a:sym typeface="Arimo"/>
            </a:endParaRPr>
          </a:p>
          <a:p>
            <a:pPr indent="0" lvl="0" marL="45720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The analysis consistently shows that students with a standard lunch scored higher across all subjects compared to their peers who received a free or reduced lunch.  This finding suggests that a student's socioeconomic status is a key factor influencing their academic performance.</a:t>
            </a:r>
            <a:endParaRPr sz="1200">
              <a:solidFill>
                <a:schemeClr val="dk1"/>
              </a:solidFill>
              <a:latin typeface="Arimo"/>
              <a:ea typeface="Arimo"/>
              <a:cs typeface="Arimo"/>
              <a:sym typeface="Arimo"/>
            </a:endParaRPr>
          </a:p>
          <a:p>
            <a:pPr indent="0" lvl="0" marL="914400" rtl="0" algn="l">
              <a:lnSpc>
                <a:spcPct val="120006"/>
              </a:lnSpc>
              <a:spcBef>
                <a:spcPts val="0"/>
              </a:spcBef>
              <a:spcAft>
                <a:spcPts val="0"/>
              </a:spcAft>
              <a:buClr>
                <a:schemeClr val="dk1"/>
              </a:buClr>
              <a:buSzPts val="1100"/>
              <a:buFont typeface="Arial"/>
              <a:buNone/>
            </a:pPr>
            <a:r>
              <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rPr lang="en" sz="1200">
                <a:solidFill>
                  <a:schemeClr val="dk1"/>
                </a:solidFill>
                <a:latin typeface="Arimo"/>
                <a:ea typeface="Arimo"/>
                <a:cs typeface="Arimo"/>
                <a:sym typeface="Arimo"/>
              </a:rPr>
              <a:t>    </a:t>
            </a:r>
            <a:r>
              <a:rPr b="1" lang="en" sz="1200">
                <a:solidFill>
                  <a:schemeClr val="dk1"/>
                </a:solidFill>
                <a:latin typeface="Arimo"/>
                <a:ea typeface="Arimo"/>
                <a:cs typeface="Arimo"/>
                <a:sym typeface="Arimo"/>
              </a:rPr>
              <a:t> </a:t>
            </a:r>
            <a:endParaRPr sz="1200">
              <a:solidFill>
                <a:schemeClr val="dk1"/>
              </a:solidFill>
              <a:latin typeface="Arimo"/>
              <a:ea typeface="Arimo"/>
              <a:cs typeface="Arimo"/>
              <a:sym typeface="Arimo"/>
            </a:endParaRPr>
          </a:p>
          <a:p>
            <a:pPr indent="0" lvl="0" marL="457200" rtl="0" algn="l">
              <a:lnSpc>
                <a:spcPct val="120006"/>
              </a:lnSpc>
              <a:spcBef>
                <a:spcPts val="0"/>
              </a:spcBef>
              <a:spcAft>
                <a:spcPts val="0"/>
              </a:spcAft>
              <a:buClr>
                <a:schemeClr val="dk1"/>
              </a:buClr>
              <a:buSzPts val="1100"/>
              <a:buFont typeface="Arial"/>
              <a:buNone/>
            </a:pPr>
            <a:r>
              <a:t/>
            </a:r>
            <a:endParaRPr b="1" sz="1200">
              <a:solidFill>
                <a:schemeClr val="dk1"/>
              </a:solidFill>
              <a:latin typeface="Arimo"/>
              <a:ea typeface="Arimo"/>
              <a:cs typeface="Arimo"/>
              <a:sym typeface="Arimo"/>
            </a:endParaRPr>
          </a:p>
          <a:p>
            <a:pPr indent="0" lvl="0" marL="457200" rtl="0" algn="l">
              <a:lnSpc>
                <a:spcPct val="120006"/>
              </a:lnSpc>
              <a:spcBef>
                <a:spcPts val="0"/>
              </a:spcBef>
              <a:spcAft>
                <a:spcPts val="0"/>
              </a:spcAft>
              <a:buClr>
                <a:schemeClr val="dk1"/>
              </a:buClr>
              <a:buSzPts val="1100"/>
              <a:buFont typeface="Arial"/>
              <a:buNone/>
            </a:pPr>
            <a:r>
              <a:t/>
            </a:r>
            <a:endParaRPr b="1" sz="1200">
              <a:solidFill>
                <a:schemeClr val="dk1"/>
              </a:solidFill>
              <a:latin typeface="Arimo"/>
              <a:ea typeface="Arimo"/>
              <a:cs typeface="Arimo"/>
              <a:sym typeface="Arimo"/>
            </a:endParaRPr>
          </a:p>
          <a:p>
            <a:pPr indent="0" lvl="0" marL="457200" rtl="0" algn="l">
              <a:lnSpc>
                <a:spcPct val="120006"/>
              </a:lnSpc>
              <a:spcBef>
                <a:spcPts val="0"/>
              </a:spcBef>
              <a:spcAft>
                <a:spcPts val="0"/>
              </a:spcAft>
              <a:buClr>
                <a:schemeClr val="dk1"/>
              </a:buClr>
              <a:buSzPts val="1100"/>
              <a:buFont typeface="Arial"/>
              <a:buNone/>
            </a:pPr>
            <a:r>
              <a:t/>
            </a:r>
            <a:endParaRPr b="1"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t/>
            </a:r>
            <a:endParaRPr b="1"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p:txBody>
      </p:sp>
    </p:spTree>
  </p:cSld>
  <p:clrMapOvr>
    <a:masterClrMapping/>
  </p:clrMapOvr>
  <p:transition>
    <p:push/>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5"/>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375" name="Google Shape;375;p45"/>
          <p:cNvSpPr txBox="1"/>
          <p:nvPr/>
        </p:nvSpPr>
        <p:spPr>
          <a:xfrm>
            <a:off x="340217" y="74239"/>
            <a:ext cx="6220500" cy="5850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Font typeface="Arial"/>
              <a:buNone/>
            </a:pPr>
            <a:r>
              <a:rPr lang="en" sz="3800">
                <a:solidFill>
                  <a:schemeClr val="lt1"/>
                </a:solidFill>
                <a:latin typeface="Arimo"/>
                <a:ea typeface="Arimo"/>
                <a:cs typeface="Arimo"/>
                <a:sym typeface="Arimo"/>
              </a:rPr>
              <a:t>Conclusions</a:t>
            </a:r>
            <a:endParaRPr sz="2900">
              <a:solidFill>
                <a:srgbClr val="FFFFFF"/>
              </a:solidFill>
            </a:endParaRPr>
          </a:p>
        </p:txBody>
      </p:sp>
      <p:sp>
        <p:nvSpPr>
          <p:cNvPr id="376" name="Google Shape;376;p45"/>
          <p:cNvSpPr txBox="1"/>
          <p:nvPr/>
        </p:nvSpPr>
        <p:spPr>
          <a:xfrm>
            <a:off x="174500" y="1014925"/>
            <a:ext cx="8518800" cy="4617900"/>
          </a:xfrm>
          <a:prstGeom prst="rect">
            <a:avLst/>
          </a:prstGeom>
          <a:noFill/>
          <a:ln>
            <a:noFill/>
          </a:ln>
        </p:spPr>
        <p:txBody>
          <a:bodyPr anchorCtr="0" anchor="t" bIns="0" lIns="0" spcFirstLastPara="1" rIns="0" wrap="square" tIns="0">
            <a:spAutoFit/>
          </a:bodyPr>
          <a:lstStyle/>
          <a:p>
            <a:pPr indent="0" lvl="0" marL="0" rtl="0" algn="l">
              <a:lnSpc>
                <a:spcPct val="120006"/>
              </a:lnSpc>
              <a:spcBef>
                <a:spcPts val="0"/>
              </a:spcBef>
              <a:spcAft>
                <a:spcPts val="0"/>
              </a:spcAft>
              <a:buNone/>
            </a:pPr>
            <a:r>
              <a:rPr b="1" lang="en" sz="1200">
                <a:solidFill>
                  <a:schemeClr val="dk1"/>
                </a:solidFill>
                <a:latin typeface="Arimo"/>
                <a:ea typeface="Arimo"/>
                <a:cs typeface="Arimo"/>
                <a:sym typeface="Arimo"/>
              </a:rPr>
              <a:t>Gender-Based Performance Differences</a:t>
            </a:r>
            <a:endParaRPr b="1"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t/>
            </a:r>
            <a:endParaRPr b="1"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rPr lang="en" sz="1200">
                <a:solidFill>
                  <a:schemeClr val="dk1"/>
                </a:solidFill>
                <a:latin typeface="Arimo"/>
                <a:ea typeface="Arimo"/>
                <a:cs typeface="Arimo"/>
                <a:sym typeface="Arimo"/>
              </a:rPr>
              <a:t>The data shows a clear and significant difference in performance between genders :</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t/>
            </a:r>
            <a:endParaRPr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Male students, on average, performed better in math.</a:t>
            </a:r>
            <a:endParaRPr sz="1200">
              <a:solidFill>
                <a:schemeClr val="dk1"/>
              </a:solidFill>
              <a:latin typeface="Arimo"/>
              <a:ea typeface="Arimo"/>
              <a:cs typeface="Arimo"/>
              <a:sym typeface="Arimo"/>
            </a:endParaRPr>
          </a:p>
          <a:p>
            <a:pPr indent="0" lvl="0" marL="45720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 Female students, on average, performed better in both reading and writing.</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rPr lang="en" sz="1200">
                <a:solidFill>
                  <a:schemeClr val="dk1"/>
                </a:solidFill>
                <a:latin typeface="Arimo"/>
                <a:ea typeface="Arimo"/>
                <a:cs typeface="Arimo"/>
                <a:sym typeface="Arimo"/>
              </a:rPr>
              <a:t>  </a:t>
            </a:r>
            <a:r>
              <a:rPr b="1" lang="en" sz="1200">
                <a:solidFill>
                  <a:schemeClr val="dk1"/>
                </a:solidFill>
                <a:latin typeface="Arimo"/>
                <a:ea typeface="Arimo"/>
                <a:cs typeface="Arimo"/>
                <a:sym typeface="Arimo"/>
              </a:rPr>
              <a:t>Ethnic and Racial Group Differences</a:t>
            </a:r>
            <a:endParaRPr b="1" sz="1200">
              <a:solidFill>
                <a:schemeClr val="dk1"/>
              </a:solidFill>
              <a:latin typeface="Arimo"/>
              <a:ea typeface="Arimo"/>
              <a:cs typeface="Arimo"/>
              <a:sym typeface="Arimo"/>
            </a:endParaRPr>
          </a:p>
          <a:p>
            <a:pPr indent="0" lvl="0" marL="0" rtl="0" algn="l">
              <a:lnSpc>
                <a:spcPct val="120006"/>
              </a:lnSpc>
              <a:spcBef>
                <a:spcPts val="0"/>
              </a:spcBef>
              <a:spcAft>
                <a:spcPts val="0"/>
              </a:spcAft>
              <a:buNone/>
            </a:pPr>
            <a:r>
              <a:rPr lang="en" sz="1200">
                <a:solidFill>
                  <a:schemeClr val="dk1"/>
                </a:solidFill>
                <a:latin typeface="Arimo"/>
                <a:ea typeface="Arimo"/>
                <a:cs typeface="Arimo"/>
                <a:sym typeface="Arimo"/>
              </a:rPr>
              <a:t>     A visual comparison of the average scores by ethnic group shows a clear trend in student performance :-</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t/>
            </a:r>
            <a:endParaRPr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Students in Group E consistently achieved the highest average scores across all three subjects (math, reading, and writing).</a:t>
            </a:r>
            <a:endParaRPr sz="1200">
              <a:solidFill>
                <a:schemeClr val="dk1"/>
              </a:solidFill>
              <a:latin typeface="Arimo"/>
              <a:ea typeface="Arimo"/>
              <a:cs typeface="Arimo"/>
              <a:sym typeface="Arimo"/>
            </a:endParaRPr>
          </a:p>
          <a:p>
            <a:pPr indent="0" lvl="0" marL="45720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Conversely, students in Group A generally recorded the lowest average scores in all subjects.</a:t>
            </a:r>
            <a:endParaRPr sz="1200">
              <a:solidFill>
                <a:schemeClr val="dk1"/>
              </a:solidFill>
              <a:latin typeface="Arimo"/>
              <a:ea typeface="Arimo"/>
              <a:cs typeface="Arimo"/>
              <a:sym typeface="Arimo"/>
            </a:endParaRPr>
          </a:p>
          <a:p>
            <a:pPr indent="0" lvl="0" marL="45720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The average scores for the other groups (B, C, and D) fall somewhere between these two extremes.  While the chart shows that average scores appear to vary across the groups</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p:txBody>
      </p:sp>
    </p:spTree>
  </p:cSld>
  <p:clrMapOvr>
    <a:masterClrMapping/>
  </p:clrMapOvr>
  <p:transition>
    <p:push/>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384" name="Shape 384"/>
        <p:cNvGrpSpPr/>
        <p:nvPr/>
      </p:nvGrpSpPr>
      <p:grpSpPr>
        <a:xfrm>
          <a:off x="0" y="0"/>
          <a:ext cx="0" cy="0"/>
          <a:chOff x="0" y="0"/>
          <a:chExt cx="0" cy="0"/>
        </a:xfrm>
      </p:grpSpPr>
      <p:sp>
        <p:nvSpPr>
          <p:cNvPr id="385" name="Google Shape;385;p46"/>
          <p:cNvSpPr txBox="1"/>
          <p:nvPr/>
        </p:nvSpPr>
        <p:spPr>
          <a:xfrm>
            <a:off x="529230" y="4745097"/>
            <a:ext cx="2669997" cy="171438"/>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FFFFFF"/>
                </a:solidFill>
                <a:latin typeface="Arial"/>
                <a:ea typeface="Arial"/>
                <a:cs typeface="Arial"/>
                <a:sym typeface="Arial"/>
              </a:rPr>
              <a:t>Samsung Innovation Campus</a:t>
            </a:r>
            <a:endParaRPr sz="1200"/>
          </a:p>
        </p:txBody>
      </p:sp>
      <p:sp>
        <p:nvSpPr>
          <p:cNvPr id="386" name="Google Shape;386;p46"/>
          <p:cNvSpPr txBox="1"/>
          <p:nvPr/>
        </p:nvSpPr>
        <p:spPr>
          <a:xfrm>
            <a:off x="671112" y="2057400"/>
            <a:ext cx="6477900" cy="585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3800">
                <a:solidFill>
                  <a:srgbClr val="FFFFFF"/>
                </a:solidFill>
                <a:latin typeface="Arimo"/>
                <a:ea typeface="Arimo"/>
                <a:cs typeface="Arimo"/>
                <a:sym typeface="Arimo"/>
              </a:rPr>
              <a:t>   Recommendations</a:t>
            </a:r>
            <a:endParaRPr sz="1200"/>
          </a:p>
        </p:txBody>
      </p:sp>
      <p:cxnSp>
        <p:nvCxnSpPr>
          <p:cNvPr id="387" name="Google Shape;387;p46"/>
          <p:cNvCxnSpPr/>
          <p:nvPr/>
        </p:nvCxnSpPr>
        <p:spPr>
          <a:xfrm>
            <a:off x="553375" y="1198625"/>
            <a:ext cx="0" cy="2399400"/>
          </a:xfrm>
          <a:prstGeom prst="straightConnector1">
            <a:avLst/>
          </a:prstGeom>
          <a:noFill/>
          <a:ln cap="rnd" cmpd="sng" w="28575">
            <a:solidFill>
              <a:srgbClr val="FFFFFF"/>
            </a:solidFill>
            <a:prstDash val="solid"/>
            <a:round/>
            <a:headEnd len="sm" w="sm" type="none"/>
            <a:tailEnd len="sm" w="sm" type="none"/>
          </a:ln>
        </p:spPr>
      </p:cxnSp>
    </p:spTree>
  </p:cSld>
  <p:clrMapOvr>
    <a:masterClrMapping/>
  </p:clrMapOvr>
  <p:transition>
    <p:push/>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7"/>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393" name="Google Shape;393;p47"/>
          <p:cNvSpPr txBox="1"/>
          <p:nvPr/>
        </p:nvSpPr>
        <p:spPr>
          <a:xfrm>
            <a:off x="340217" y="74239"/>
            <a:ext cx="6220500" cy="12867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None/>
            </a:pPr>
            <a:r>
              <a:rPr lang="en" sz="3800">
                <a:solidFill>
                  <a:schemeClr val="lt1"/>
                </a:solidFill>
                <a:latin typeface="Arimo"/>
                <a:ea typeface="Arimo"/>
                <a:cs typeface="Arimo"/>
                <a:sym typeface="Arimo"/>
              </a:rPr>
              <a:t>Recommendations</a:t>
            </a:r>
            <a:endParaRPr sz="3800">
              <a:solidFill>
                <a:schemeClr val="lt1"/>
              </a:solidFill>
              <a:latin typeface="Arimo"/>
              <a:ea typeface="Arimo"/>
              <a:cs typeface="Arimo"/>
              <a:sym typeface="Arimo"/>
            </a:endParaRPr>
          </a:p>
          <a:p>
            <a:pPr indent="0" lvl="0" marL="0" rtl="0" algn="l">
              <a:lnSpc>
                <a:spcPct val="120000"/>
              </a:lnSpc>
              <a:spcBef>
                <a:spcPts val="0"/>
              </a:spcBef>
              <a:spcAft>
                <a:spcPts val="0"/>
              </a:spcAft>
              <a:buNone/>
            </a:pPr>
            <a:r>
              <a:t/>
            </a:r>
            <a:endParaRPr sz="3800">
              <a:solidFill>
                <a:schemeClr val="lt1"/>
              </a:solidFill>
              <a:latin typeface="Arimo"/>
              <a:ea typeface="Arimo"/>
              <a:cs typeface="Arimo"/>
              <a:sym typeface="Arimo"/>
            </a:endParaRPr>
          </a:p>
        </p:txBody>
      </p:sp>
      <p:sp>
        <p:nvSpPr>
          <p:cNvPr id="394" name="Google Shape;394;p47"/>
          <p:cNvSpPr txBox="1"/>
          <p:nvPr/>
        </p:nvSpPr>
        <p:spPr>
          <a:xfrm>
            <a:off x="174500" y="1014925"/>
            <a:ext cx="9747300" cy="43962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b="1" lang="en" sz="1200">
                <a:solidFill>
                  <a:schemeClr val="dk1"/>
                </a:solidFill>
                <a:latin typeface="Arimo"/>
                <a:ea typeface="Arimo"/>
                <a:cs typeface="Arimo"/>
                <a:sym typeface="Arimo"/>
              </a:rPr>
              <a:t>Implement a Targeted Academic Support Program for students</a:t>
            </a:r>
            <a:endParaRPr b="1"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304800" lvl="0" marL="457200" marR="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The program could be designed to focus on specific subjects, Based on their results in this certain subject</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rPr b="1" lang="en" sz="1200">
                <a:solidFill>
                  <a:schemeClr val="dk1"/>
                </a:solidFill>
                <a:latin typeface="Arimo"/>
                <a:ea typeface="Arimo"/>
                <a:cs typeface="Arimo"/>
                <a:sym typeface="Arimo"/>
              </a:rPr>
              <a:t> Expand the Test Preparation Course</a:t>
            </a:r>
            <a:endParaRPr b="1"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304800" lvl="0" marL="457200" marR="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Given that a large portion of students (64%) did not take this course, a recommendation is to expand its availability. The school should actively encourage more students to enroll, particularly those who are identified as needing help regarding their financial condition</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rPr b="1" lang="en" sz="1200">
                <a:solidFill>
                  <a:schemeClr val="dk1"/>
                </a:solidFill>
                <a:latin typeface="Arimo"/>
                <a:ea typeface="Arimo"/>
                <a:cs typeface="Arimo"/>
                <a:sym typeface="Arimo"/>
              </a:rPr>
              <a:t> Address Socio-Economic Disparities</a:t>
            </a:r>
            <a:endParaRPr b="1"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304800" lvl="0" marL="457200" marR="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The school should explore initiatives to ensure that students from lower-income backgrounds have access to the resources they need to succeed academically. </a:t>
            </a:r>
            <a:endParaRPr sz="1200">
              <a:solidFill>
                <a:schemeClr val="dk1"/>
              </a:solidFill>
              <a:latin typeface="Arimo"/>
              <a:ea typeface="Arimo"/>
              <a:cs typeface="Arimo"/>
              <a:sym typeface="Arimo"/>
            </a:endParaRPr>
          </a:p>
          <a:p>
            <a:pPr indent="0" lvl="0" marL="45720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304800" lvl="0" marL="457200" marR="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 This could include providing additional tutoring, school supplies, or after-school programs that address potential resource gaps.</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Clr>
                <a:schemeClr val="dk1"/>
              </a:buClr>
              <a:buSzPts val="1100"/>
              <a:buFont typeface="Arial"/>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p:txBody>
      </p:sp>
      <p:sp>
        <p:nvSpPr>
          <p:cNvPr id="395" name="Google Shape;395;p47"/>
          <p:cNvSpPr txBox="1"/>
          <p:nvPr/>
        </p:nvSpPr>
        <p:spPr>
          <a:xfrm>
            <a:off x="6017900" y="4941175"/>
            <a:ext cx="6159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spTree>
  </p:cSld>
  <p:clrMapOvr>
    <a:masterClrMapping/>
  </p:clrMapOvr>
  <p:transition>
    <p:push/>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8"/>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401" name="Google Shape;401;p48"/>
          <p:cNvSpPr txBox="1"/>
          <p:nvPr/>
        </p:nvSpPr>
        <p:spPr>
          <a:xfrm>
            <a:off x="340217" y="74239"/>
            <a:ext cx="6220500" cy="12867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None/>
            </a:pPr>
            <a:r>
              <a:rPr lang="en" sz="3800">
                <a:solidFill>
                  <a:schemeClr val="lt1"/>
                </a:solidFill>
                <a:latin typeface="Arimo"/>
                <a:ea typeface="Arimo"/>
                <a:cs typeface="Arimo"/>
                <a:sym typeface="Arimo"/>
              </a:rPr>
              <a:t>Recommendations</a:t>
            </a:r>
            <a:endParaRPr sz="3800">
              <a:solidFill>
                <a:schemeClr val="lt1"/>
              </a:solidFill>
              <a:latin typeface="Arimo"/>
              <a:ea typeface="Arimo"/>
              <a:cs typeface="Arimo"/>
              <a:sym typeface="Arimo"/>
            </a:endParaRPr>
          </a:p>
          <a:p>
            <a:pPr indent="0" lvl="0" marL="0" rtl="0" algn="l">
              <a:lnSpc>
                <a:spcPct val="120000"/>
              </a:lnSpc>
              <a:spcBef>
                <a:spcPts val="0"/>
              </a:spcBef>
              <a:spcAft>
                <a:spcPts val="0"/>
              </a:spcAft>
              <a:buNone/>
            </a:pPr>
            <a:r>
              <a:t/>
            </a:r>
            <a:endParaRPr sz="3800">
              <a:solidFill>
                <a:schemeClr val="lt1"/>
              </a:solidFill>
              <a:latin typeface="Arimo"/>
              <a:ea typeface="Arimo"/>
              <a:cs typeface="Arimo"/>
              <a:sym typeface="Arimo"/>
            </a:endParaRPr>
          </a:p>
        </p:txBody>
      </p:sp>
      <p:sp>
        <p:nvSpPr>
          <p:cNvPr id="402" name="Google Shape;402;p48"/>
          <p:cNvSpPr txBox="1"/>
          <p:nvPr/>
        </p:nvSpPr>
        <p:spPr>
          <a:xfrm>
            <a:off x="174500" y="1014925"/>
            <a:ext cx="8541900" cy="1958100"/>
          </a:xfrm>
          <a:prstGeom prst="rect">
            <a:avLst/>
          </a:prstGeom>
          <a:noFill/>
          <a:ln>
            <a:noFill/>
          </a:ln>
        </p:spPr>
        <p:txBody>
          <a:bodyPr anchorCtr="0" anchor="t" bIns="0" lIns="0" spcFirstLastPara="1" rIns="0" wrap="square" tIns="0">
            <a:spAutoFit/>
          </a:bodyPr>
          <a:lstStyle/>
          <a:p>
            <a:pPr indent="0" lvl="0" marL="0" rtl="0" algn="l">
              <a:lnSpc>
                <a:spcPct val="120006"/>
              </a:lnSpc>
              <a:spcBef>
                <a:spcPts val="0"/>
              </a:spcBef>
              <a:spcAft>
                <a:spcPts val="0"/>
              </a:spcAft>
              <a:buNone/>
            </a:pPr>
            <a:r>
              <a:rPr b="1" lang="en" sz="1200">
                <a:solidFill>
                  <a:schemeClr val="dk1"/>
                </a:solidFill>
                <a:latin typeface="Arimo"/>
                <a:ea typeface="Arimo"/>
                <a:cs typeface="Arimo"/>
                <a:sym typeface="Arimo"/>
              </a:rPr>
              <a:t>Offer Subject-Specific Support </a:t>
            </a:r>
            <a:endParaRPr b="1" sz="1200">
              <a:solidFill>
                <a:schemeClr val="dk1"/>
              </a:solidFill>
              <a:latin typeface="Arimo"/>
              <a:ea typeface="Arimo"/>
              <a:cs typeface="Arimo"/>
              <a:sym typeface="Arimo"/>
            </a:endParaRPr>
          </a:p>
          <a:p>
            <a:pPr indent="0" lvl="0" marL="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0" lvl="0" marL="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The school could offer specialized workshops or clubs for students who may be underperforming in a specific subject. </a:t>
            </a:r>
            <a:endParaRPr sz="1200">
              <a:solidFill>
                <a:schemeClr val="dk1"/>
              </a:solidFill>
              <a:latin typeface="Arimo"/>
              <a:ea typeface="Arimo"/>
              <a:cs typeface="Arimo"/>
              <a:sym typeface="Arimo"/>
            </a:endParaRPr>
          </a:p>
          <a:p>
            <a:pPr indent="0" lvl="0" marL="45720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304800" lvl="0" marL="457200" rtl="0" algn="l">
              <a:lnSpc>
                <a:spcPct val="120006"/>
              </a:lnSpc>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For example, a "Math for Girls" club or a "Literacy for Boys" program could be implemented to address these specific needs and help close the performance gaps.</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b="1"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p:txBody>
      </p:sp>
      <p:sp>
        <p:nvSpPr>
          <p:cNvPr id="403" name="Google Shape;403;p48"/>
          <p:cNvSpPr txBox="1"/>
          <p:nvPr/>
        </p:nvSpPr>
        <p:spPr>
          <a:xfrm>
            <a:off x="6017900" y="4941175"/>
            <a:ext cx="6159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spTree>
  </p:cSld>
  <p:clrMapOvr>
    <a:masterClrMapping/>
  </p:clrMapOvr>
  <p:transition>
    <p:push/>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411" name="Shape 411"/>
        <p:cNvGrpSpPr/>
        <p:nvPr/>
      </p:nvGrpSpPr>
      <p:grpSpPr>
        <a:xfrm>
          <a:off x="0" y="0"/>
          <a:ext cx="0" cy="0"/>
          <a:chOff x="0" y="0"/>
          <a:chExt cx="0" cy="0"/>
        </a:xfrm>
      </p:grpSpPr>
      <p:sp>
        <p:nvSpPr>
          <p:cNvPr id="412" name="Google Shape;412;p49"/>
          <p:cNvSpPr txBox="1"/>
          <p:nvPr/>
        </p:nvSpPr>
        <p:spPr>
          <a:xfrm>
            <a:off x="529230" y="4745097"/>
            <a:ext cx="2670000" cy="16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FFFFFF"/>
                </a:solidFill>
                <a:latin typeface="Arial"/>
                <a:ea typeface="Arial"/>
                <a:cs typeface="Arial"/>
                <a:sym typeface="Arial"/>
              </a:rPr>
              <a:t>Samsung Innovation Campus</a:t>
            </a:r>
            <a:endParaRPr sz="1200"/>
          </a:p>
        </p:txBody>
      </p:sp>
      <p:sp>
        <p:nvSpPr>
          <p:cNvPr id="413" name="Google Shape;413;p49"/>
          <p:cNvSpPr txBox="1"/>
          <p:nvPr/>
        </p:nvSpPr>
        <p:spPr>
          <a:xfrm>
            <a:off x="671112" y="2057400"/>
            <a:ext cx="6477900" cy="585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3800">
                <a:solidFill>
                  <a:srgbClr val="FFFFFF"/>
                </a:solidFill>
                <a:latin typeface="Arimo"/>
                <a:ea typeface="Arimo"/>
                <a:cs typeface="Arimo"/>
                <a:sym typeface="Arimo"/>
              </a:rPr>
              <a:t>  Questions and Discussion</a:t>
            </a:r>
            <a:endParaRPr sz="1200"/>
          </a:p>
        </p:txBody>
      </p:sp>
      <p:cxnSp>
        <p:nvCxnSpPr>
          <p:cNvPr id="414" name="Google Shape;414;p49"/>
          <p:cNvCxnSpPr/>
          <p:nvPr/>
        </p:nvCxnSpPr>
        <p:spPr>
          <a:xfrm flipH="1">
            <a:off x="564950" y="1301950"/>
            <a:ext cx="11400" cy="2284800"/>
          </a:xfrm>
          <a:prstGeom prst="straightConnector1">
            <a:avLst/>
          </a:prstGeom>
          <a:noFill/>
          <a:ln cap="rnd" cmpd="sng" w="28575">
            <a:solidFill>
              <a:srgbClr val="FFFFFF"/>
            </a:solidFill>
            <a:prstDash val="solid"/>
            <a:round/>
            <a:headEnd len="sm" w="sm" type="none"/>
            <a:tailEnd len="sm" w="sm" type="none"/>
          </a:ln>
        </p:spPr>
      </p:cxnSp>
    </p:spTree>
  </p:cSld>
  <p:clrMapOvr>
    <a:masterClrMapping/>
  </p:clrMapOvr>
  <p:transition>
    <p:push/>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422" name="Shape 422"/>
        <p:cNvGrpSpPr/>
        <p:nvPr/>
      </p:nvGrpSpPr>
      <p:grpSpPr>
        <a:xfrm>
          <a:off x="0" y="0"/>
          <a:ext cx="0" cy="0"/>
          <a:chOff x="0" y="0"/>
          <a:chExt cx="0" cy="0"/>
        </a:xfrm>
      </p:grpSpPr>
      <p:sp>
        <p:nvSpPr>
          <p:cNvPr id="423" name="Google Shape;423;p50"/>
          <p:cNvSpPr txBox="1"/>
          <p:nvPr/>
        </p:nvSpPr>
        <p:spPr>
          <a:xfrm>
            <a:off x="548066" y="4201850"/>
            <a:ext cx="8604738" cy="569658"/>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900" u="none" cap="none" strike="noStrike">
                <a:solidFill>
                  <a:srgbClr val="FFFFFF"/>
                </a:solidFill>
                <a:latin typeface="Arial"/>
                <a:ea typeface="Arial"/>
                <a:cs typeface="Arial"/>
                <a:sym typeface="Arial"/>
              </a:rPr>
              <a:t>ⓒ2020 SAMSUNG. All rights reserved.</a:t>
            </a:r>
            <a:endParaRPr sz="1200"/>
          </a:p>
          <a:p>
            <a:pPr indent="0" lvl="0" marL="0" marR="0" rtl="0" algn="l">
              <a:lnSpc>
                <a:spcPct val="120000"/>
              </a:lnSpc>
              <a:spcBef>
                <a:spcPts val="0"/>
              </a:spcBef>
              <a:spcAft>
                <a:spcPts val="0"/>
              </a:spcAft>
              <a:buNone/>
            </a:pPr>
            <a:r>
              <a:rPr b="0" i="0" lang="en" sz="900" u="none" cap="none" strike="noStrike">
                <a:solidFill>
                  <a:srgbClr val="FFFFFF"/>
                </a:solidFill>
                <a:latin typeface="Arial"/>
                <a:ea typeface="Arial"/>
                <a:cs typeface="Arial"/>
                <a:sym typeface="Arial"/>
              </a:rPr>
              <a:t>Samsung Electronics Corporate Citizenship Office holds the copyright of book.</a:t>
            </a:r>
            <a:endParaRPr sz="1200"/>
          </a:p>
          <a:p>
            <a:pPr indent="0" lvl="0" marL="0" marR="0" rtl="0" algn="l">
              <a:lnSpc>
                <a:spcPct val="120000"/>
              </a:lnSpc>
              <a:spcBef>
                <a:spcPts val="0"/>
              </a:spcBef>
              <a:spcAft>
                <a:spcPts val="0"/>
              </a:spcAft>
              <a:buNone/>
            </a:pPr>
            <a:r>
              <a:rPr b="0" i="0" lang="en" sz="900" u="none" cap="none" strike="noStrike">
                <a:solidFill>
                  <a:srgbClr val="FFFFFF"/>
                </a:solidFill>
                <a:latin typeface="Arial"/>
                <a:ea typeface="Arial"/>
                <a:cs typeface="Arial"/>
                <a:sym typeface="Arial"/>
              </a:rPr>
              <a:t>This book is a literary property protected by copyright law so reprint and reproduction without permission are prohibited. </a:t>
            </a:r>
            <a:endParaRPr sz="1200"/>
          </a:p>
          <a:p>
            <a:pPr indent="0" lvl="0" marL="0" marR="0" rtl="0" algn="l">
              <a:lnSpc>
                <a:spcPct val="120000"/>
              </a:lnSpc>
              <a:spcBef>
                <a:spcPts val="0"/>
              </a:spcBef>
              <a:spcAft>
                <a:spcPts val="0"/>
              </a:spcAft>
              <a:buNone/>
            </a:pPr>
            <a:r>
              <a:rPr b="0" i="0" lang="en" sz="900" u="none" cap="none" strike="noStrike">
                <a:solidFill>
                  <a:srgbClr val="FFFFFF"/>
                </a:solidFill>
                <a:latin typeface="Arial"/>
                <a:ea typeface="Arial"/>
                <a:cs typeface="Arial"/>
                <a:sym typeface="Arial"/>
              </a:rPr>
              <a:t>To use this book other than the curriculum of Samsung innovation Campus or to use the entire or part of this book, you must receive written consent from copyright holder.</a:t>
            </a:r>
            <a:endParaRPr sz="1200"/>
          </a:p>
        </p:txBody>
      </p:sp>
      <p:sp>
        <p:nvSpPr>
          <p:cNvPr id="424" name="Google Shape;424;p50"/>
          <p:cNvSpPr/>
          <p:nvPr/>
        </p:nvSpPr>
        <p:spPr>
          <a:xfrm>
            <a:off x="7455608" y="302968"/>
            <a:ext cx="1257886" cy="157644"/>
          </a:xfrm>
          <a:custGeom>
            <a:rect b="b" l="l" r="r" t="t"/>
            <a:pathLst>
              <a:path extrusionOk="0" h="210192" w="1360963">
                <a:moveTo>
                  <a:pt x="0" y="0"/>
                </a:moveTo>
                <a:lnTo>
                  <a:pt x="1360963" y="0"/>
                </a:lnTo>
                <a:lnTo>
                  <a:pt x="1360963" y="210192"/>
                </a:lnTo>
                <a:lnTo>
                  <a:pt x="0" y="210192"/>
                </a:lnTo>
                <a:lnTo>
                  <a:pt x="0" y="0"/>
                </a:lnTo>
                <a:close/>
              </a:path>
            </a:pathLst>
          </a:custGeom>
          <a:blipFill rotWithShape="1">
            <a:blip r:embed="rId3">
              <a:alphaModFix/>
            </a:blip>
            <a:stretch>
              <a:fillRect b="0" l="0" r="0" t="0"/>
            </a:stretch>
          </a:blipFill>
          <a:ln>
            <a:noFill/>
          </a:ln>
        </p:spPr>
      </p:sp>
      <p:sp>
        <p:nvSpPr>
          <p:cNvPr id="425" name="Google Shape;425;p50"/>
          <p:cNvSpPr/>
          <p:nvPr/>
        </p:nvSpPr>
        <p:spPr>
          <a:xfrm>
            <a:off x="3023499" y="1971659"/>
            <a:ext cx="3105805" cy="826603"/>
          </a:xfrm>
          <a:custGeom>
            <a:rect b="b" l="l" r="r" t="t"/>
            <a:pathLst>
              <a:path extrusionOk="0" h="1102138" w="3360308">
                <a:moveTo>
                  <a:pt x="0" y="0"/>
                </a:moveTo>
                <a:lnTo>
                  <a:pt x="3360308" y="0"/>
                </a:lnTo>
                <a:lnTo>
                  <a:pt x="3360308" y="1102138"/>
                </a:lnTo>
                <a:lnTo>
                  <a:pt x="0" y="1102138"/>
                </a:lnTo>
                <a:lnTo>
                  <a:pt x="0" y="0"/>
                </a:lnTo>
                <a:close/>
              </a:path>
            </a:pathLst>
          </a:custGeom>
          <a:blipFill rotWithShape="1">
            <a:blip r:embed="rId4">
              <a:alphaModFix/>
            </a:blip>
            <a:stretch>
              <a:fillRect b="0" l="0" r="0" t="0"/>
            </a:stretch>
          </a:blipFill>
          <a:ln>
            <a:noFill/>
          </a:ln>
        </p:spPr>
      </p:sp>
    </p:spTree>
  </p:cSld>
  <p:clrMapOvr>
    <a:masterClrMapping/>
  </p:clrMapOvr>
  <p:transition>
    <p:push/>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153" name="Shape 153"/>
        <p:cNvGrpSpPr/>
        <p:nvPr/>
      </p:nvGrpSpPr>
      <p:grpSpPr>
        <a:xfrm>
          <a:off x="0" y="0"/>
          <a:ext cx="0" cy="0"/>
          <a:chOff x="0" y="0"/>
          <a:chExt cx="0" cy="0"/>
        </a:xfrm>
      </p:grpSpPr>
      <p:sp>
        <p:nvSpPr>
          <p:cNvPr id="154" name="Google Shape;154;p27"/>
          <p:cNvSpPr txBox="1"/>
          <p:nvPr/>
        </p:nvSpPr>
        <p:spPr>
          <a:xfrm>
            <a:off x="529230" y="4745097"/>
            <a:ext cx="2670000" cy="16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FFFFFF"/>
                </a:solidFill>
                <a:latin typeface="Arial"/>
                <a:ea typeface="Arial"/>
                <a:cs typeface="Arial"/>
                <a:sym typeface="Arial"/>
              </a:rPr>
              <a:t>Samsung Innovation Campus</a:t>
            </a:r>
            <a:endParaRPr sz="1200"/>
          </a:p>
        </p:txBody>
      </p:sp>
      <p:sp>
        <p:nvSpPr>
          <p:cNvPr id="155" name="Google Shape;155;p27"/>
          <p:cNvSpPr txBox="1"/>
          <p:nvPr/>
        </p:nvSpPr>
        <p:spPr>
          <a:xfrm>
            <a:off x="874287" y="2166469"/>
            <a:ext cx="6477900" cy="585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3800" u="none" cap="none" strike="noStrike">
                <a:solidFill>
                  <a:srgbClr val="FFFFFF"/>
                </a:solidFill>
                <a:latin typeface="Arimo"/>
                <a:ea typeface="Arimo"/>
                <a:cs typeface="Arimo"/>
                <a:sym typeface="Arimo"/>
              </a:rPr>
              <a:t>Motivation &amp; Problem </a:t>
            </a:r>
            <a:endParaRPr sz="1200"/>
          </a:p>
        </p:txBody>
      </p:sp>
      <p:cxnSp>
        <p:nvCxnSpPr>
          <p:cNvPr id="156" name="Google Shape;156;p27"/>
          <p:cNvCxnSpPr/>
          <p:nvPr/>
        </p:nvCxnSpPr>
        <p:spPr>
          <a:xfrm>
            <a:off x="576350" y="1324900"/>
            <a:ext cx="3000" cy="2244000"/>
          </a:xfrm>
          <a:prstGeom prst="straightConnector1">
            <a:avLst/>
          </a:prstGeom>
          <a:noFill/>
          <a:ln cap="rnd" cmpd="sng" w="28575">
            <a:solidFill>
              <a:srgbClr val="FFFFFF"/>
            </a:solidFill>
            <a:prstDash val="solid"/>
            <a:round/>
            <a:headEnd len="sm" w="sm" type="none"/>
            <a:tailEnd len="sm" w="sm" type="none"/>
          </a:ln>
        </p:spPr>
      </p:cxnSp>
    </p:spTree>
  </p:cSld>
  <p:clrMapOvr>
    <a:masterClrMapping/>
  </p:clrMapOvr>
  <p:transition>
    <p:push/>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p:nvPr/>
        </p:nvSpPr>
        <p:spPr>
          <a:xfrm>
            <a:off x="-11738" y="0"/>
            <a:ext cx="9152833"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cxnSp>
        <p:nvCxnSpPr>
          <p:cNvPr id="162" name="Google Shape;162;p28"/>
          <p:cNvCxnSpPr/>
          <p:nvPr/>
        </p:nvCxnSpPr>
        <p:spPr>
          <a:xfrm rot="3049">
            <a:off x="415106" y="4830613"/>
            <a:ext cx="8118603" cy="0"/>
          </a:xfrm>
          <a:prstGeom prst="straightConnector1">
            <a:avLst/>
          </a:prstGeom>
          <a:noFill/>
          <a:ln cap="rnd" cmpd="sng" w="9525">
            <a:solidFill>
              <a:srgbClr val="BFBFBF"/>
            </a:solidFill>
            <a:prstDash val="solid"/>
            <a:round/>
            <a:headEnd len="sm" w="sm" type="none"/>
            <a:tailEnd len="sm" w="sm" type="none"/>
          </a:ln>
        </p:spPr>
      </p:cxnSp>
      <p:sp>
        <p:nvSpPr>
          <p:cNvPr id="163" name="Google Shape;163;p28"/>
          <p:cNvSpPr txBox="1"/>
          <p:nvPr/>
        </p:nvSpPr>
        <p:spPr>
          <a:xfrm>
            <a:off x="326080" y="4894797"/>
            <a:ext cx="2670000" cy="16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7F7F7F"/>
                </a:solidFill>
                <a:latin typeface="Arial"/>
                <a:ea typeface="Arial"/>
                <a:cs typeface="Arial"/>
                <a:sym typeface="Arial"/>
              </a:rPr>
              <a:t>Samsung Innovation Campus</a:t>
            </a:r>
            <a:endParaRPr sz="1200"/>
          </a:p>
        </p:txBody>
      </p:sp>
      <p:sp>
        <p:nvSpPr>
          <p:cNvPr id="164" name="Google Shape;164;p28"/>
          <p:cNvSpPr txBox="1"/>
          <p:nvPr/>
        </p:nvSpPr>
        <p:spPr>
          <a:xfrm>
            <a:off x="415092" y="202539"/>
            <a:ext cx="6220642" cy="542925"/>
          </a:xfrm>
          <a:prstGeom prst="rect">
            <a:avLst/>
          </a:prstGeom>
          <a:noFill/>
          <a:ln>
            <a:noFill/>
          </a:ln>
        </p:spPr>
        <p:txBody>
          <a:bodyPr anchorCtr="0" anchor="t" bIns="0" lIns="0" spcFirstLastPara="1" rIns="0" wrap="square" tIns="0">
            <a:spAutoFit/>
          </a:bodyPr>
          <a:lstStyle/>
          <a:p>
            <a:pPr indent="0" lvl="0" marL="0" marR="0" rtl="0" algn="l">
              <a:lnSpc>
                <a:spcPct val="120004"/>
              </a:lnSpc>
              <a:spcBef>
                <a:spcPts val="0"/>
              </a:spcBef>
              <a:spcAft>
                <a:spcPts val="0"/>
              </a:spcAft>
              <a:buNone/>
            </a:pPr>
            <a:r>
              <a:rPr b="0" i="0" lang="en" sz="3600" u="none" cap="none" strike="noStrike">
                <a:solidFill>
                  <a:srgbClr val="FFFFFF"/>
                </a:solidFill>
                <a:latin typeface="Arial"/>
                <a:ea typeface="Arial"/>
                <a:cs typeface="Arial"/>
                <a:sym typeface="Arial"/>
              </a:rPr>
              <a:t>Motivation &amp; Problem</a:t>
            </a:r>
            <a:endParaRPr sz="1200"/>
          </a:p>
        </p:txBody>
      </p:sp>
      <p:sp>
        <p:nvSpPr>
          <p:cNvPr id="165" name="Google Shape;165;p28"/>
          <p:cNvSpPr txBox="1"/>
          <p:nvPr/>
        </p:nvSpPr>
        <p:spPr>
          <a:xfrm>
            <a:off x="224350" y="1984850"/>
            <a:ext cx="4572000" cy="7449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None/>
            </a:pPr>
            <a:r>
              <a:rPr lang="en" sz="2200">
                <a:solidFill>
                  <a:schemeClr val="dk1"/>
                </a:solidFill>
              </a:rPr>
              <a:t>Why do some students perform better than others?</a:t>
            </a:r>
            <a:endParaRPr sz="1200">
              <a:solidFill>
                <a:schemeClr val="dk1"/>
              </a:solidFill>
            </a:endParaRPr>
          </a:p>
        </p:txBody>
      </p:sp>
      <p:sp>
        <p:nvSpPr>
          <p:cNvPr id="166" name="Google Shape;166;p28"/>
          <p:cNvSpPr txBox="1"/>
          <p:nvPr/>
        </p:nvSpPr>
        <p:spPr>
          <a:xfrm>
            <a:off x="224350" y="3277252"/>
            <a:ext cx="4572000" cy="7281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1200"/>
              </a:spcBef>
              <a:spcAft>
                <a:spcPts val="1200"/>
              </a:spcAft>
              <a:buNone/>
            </a:pPr>
            <a:r>
              <a:rPr lang="en" sz="2200">
                <a:solidFill>
                  <a:schemeClr val="dk1"/>
                </a:solidFill>
              </a:rPr>
              <a:t>Which factors influence scores the most?</a:t>
            </a:r>
            <a:endParaRPr sz="2200">
              <a:solidFill>
                <a:schemeClr val="dk1"/>
              </a:solidFill>
            </a:endParaRPr>
          </a:p>
        </p:txBody>
      </p:sp>
      <p:pic>
        <p:nvPicPr>
          <p:cNvPr id="167" name="Google Shape;167;p28" title="779332.png"/>
          <p:cNvPicPr preferRelativeResize="0"/>
          <p:nvPr/>
        </p:nvPicPr>
        <p:blipFill>
          <a:blip r:embed="rId3">
            <a:alphaModFix/>
          </a:blip>
          <a:stretch>
            <a:fillRect/>
          </a:stretch>
        </p:blipFill>
        <p:spPr>
          <a:xfrm>
            <a:off x="139050" y="969287"/>
            <a:ext cx="791775" cy="791775"/>
          </a:xfrm>
          <a:prstGeom prst="rect">
            <a:avLst/>
          </a:prstGeom>
          <a:noFill/>
          <a:ln>
            <a:noFill/>
          </a:ln>
        </p:spPr>
      </p:pic>
      <p:pic>
        <p:nvPicPr>
          <p:cNvPr id="168" name="Google Shape;168;p28" title="Gemini_Generated_Image_swgi4tswgi4tswgi.png"/>
          <p:cNvPicPr preferRelativeResize="0"/>
          <p:nvPr/>
        </p:nvPicPr>
        <p:blipFill>
          <a:blip r:embed="rId4">
            <a:alphaModFix/>
          </a:blip>
          <a:stretch>
            <a:fillRect/>
          </a:stretch>
        </p:blipFill>
        <p:spPr>
          <a:xfrm>
            <a:off x="4908325" y="969280"/>
            <a:ext cx="4115200" cy="3797094"/>
          </a:xfrm>
          <a:prstGeom prst="rect">
            <a:avLst/>
          </a:prstGeom>
          <a:noFill/>
          <a:ln>
            <a:noFill/>
          </a:ln>
        </p:spPr>
      </p:pic>
    </p:spTree>
  </p:cSld>
  <p:clrMapOvr>
    <a:masterClrMapping/>
  </p:clrMapOvr>
  <p:transition>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176" name="Shape 176"/>
        <p:cNvGrpSpPr/>
        <p:nvPr/>
      </p:nvGrpSpPr>
      <p:grpSpPr>
        <a:xfrm>
          <a:off x="0" y="0"/>
          <a:ext cx="0" cy="0"/>
          <a:chOff x="0" y="0"/>
          <a:chExt cx="0" cy="0"/>
        </a:xfrm>
      </p:grpSpPr>
      <p:sp>
        <p:nvSpPr>
          <p:cNvPr id="177" name="Google Shape;177;p29"/>
          <p:cNvSpPr txBox="1"/>
          <p:nvPr/>
        </p:nvSpPr>
        <p:spPr>
          <a:xfrm>
            <a:off x="529230" y="4745097"/>
            <a:ext cx="2669997" cy="171438"/>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FFFFFF"/>
                </a:solidFill>
                <a:latin typeface="Arial"/>
                <a:ea typeface="Arial"/>
                <a:cs typeface="Arial"/>
                <a:sym typeface="Arial"/>
              </a:rPr>
              <a:t>Samsung Innovation Campus</a:t>
            </a:r>
            <a:endParaRPr sz="1200"/>
          </a:p>
        </p:txBody>
      </p:sp>
      <p:sp>
        <p:nvSpPr>
          <p:cNvPr id="178" name="Google Shape;178;p29"/>
          <p:cNvSpPr txBox="1"/>
          <p:nvPr/>
        </p:nvSpPr>
        <p:spPr>
          <a:xfrm>
            <a:off x="874287" y="2166469"/>
            <a:ext cx="6477900" cy="708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600">
                <a:solidFill>
                  <a:srgbClr val="FFFFFF"/>
                </a:solidFill>
                <a:latin typeface="Arimo"/>
                <a:ea typeface="Arimo"/>
                <a:cs typeface="Arimo"/>
                <a:sym typeface="Arimo"/>
              </a:rPr>
              <a:t>Dataset</a:t>
            </a:r>
            <a:endParaRPr sz="2000"/>
          </a:p>
        </p:txBody>
      </p:sp>
      <p:cxnSp>
        <p:nvCxnSpPr>
          <p:cNvPr id="179" name="Google Shape;179;p29"/>
          <p:cNvCxnSpPr/>
          <p:nvPr/>
        </p:nvCxnSpPr>
        <p:spPr>
          <a:xfrm flipH="1">
            <a:off x="579425" y="1267500"/>
            <a:ext cx="8400" cy="2301300"/>
          </a:xfrm>
          <a:prstGeom prst="straightConnector1">
            <a:avLst/>
          </a:prstGeom>
          <a:noFill/>
          <a:ln cap="rnd" cmpd="sng" w="28575">
            <a:solidFill>
              <a:srgbClr val="FFFFFF"/>
            </a:solidFill>
            <a:prstDash val="solid"/>
            <a:round/>
            <a:headEnd len="sm" w="sm" type="none"/>
            <a:tailEnd len="sm" w="sm" type="none"/>
          </a:ln>
        </p:spPr>
      </p:cxnSp>
    </p:spTree>
  </p:cSld>
  <p:clrMapOvr>
    <a:masterClrMapping/>
  </p:clrMapOvr>
  <p:transition>
    <p:push/>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0"/>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cxnSp>
        <p:nvCxnSpPr>
          <p:cNvPr id="185" name="Google Shape;185;p30"/>
          <p:cNvCxnSpPr/>
          <p:nvPr/>
        </p:nvCxnSpPr>
        <p:spPr>
          <a:xfrm rot="3049">
            <a:off x="522131" y="4657101"/>
            <a:ext cx="8118603" cy="0"/>
          </a:xfrm>
          <a:prstGeom prst="straightConnector1">
            <a:avLst/>
          </a:prstGeom>
          <a:noFill/>
          <a:ln cap="rnd" cmpd="sng" w="9525">
            <a:solidFill>
              <a:srgbClr val="BFBFBF"/>
            </a:solidFill>
            <a:prstDash val="solid"/>
            <a:round/>
            <a:headEnd len="sm" w="sm" type="none"/>
            <a:tailEnd len="sm" w="sm" type="none"/>
          </a:ln>
        </p:spPr>
      </p:cxnSp>
      <p:sp>
        <p:nvSpPr>
          <p:cNvPr id="186" name="Google Shape;186;p30"/>
          <p:cNvSpPr txBox="1"/>
          <p:nvPr/>
        </p:nvSpPr>
        <p:spPr>
          <a:xfrm>
            <a:off x="529230" y="4745097"/>
            <a:ext cx="2670000" cy="16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7F7F7F"/>
                </a:solidFill>
                <a:latin typeface="Arial"/>
                <a:ea typeface="Arial"/>
                <a:cs typeface="Arial"/>
                <a:sym typeface="Arial"/>
              </a:rPr>
              <a:t>Samsung Innovation Campus</a:t>
            </a:r>
            <a:endParaRPr sz="1200"/>
          </a:p>
        </p:txBody>
      </p:sp>
      <p:sp>
        <p:nvSpPr>
          <p:cNvPr id="187" name="Google Shape;187;p30"/>
          <p:cNvSpPr txBox="1"/>
          <p:nvPr/>
        </p:nvSpPr>
        <p:spPr>
          <a:xfrm>
            <a:off x="415092" y="202539"/>
            <a:ext cx="6220500" cy="554100"/>
          </a:xfrm>
          <a:prstGeom prst="rect">
            <a:avLst/>
          </a:prstGeom>
          <a:noFill/>
          <a:ln>
            <a:noFill/>
          </a:ln>
        </p:spPr>
        <p:txBody>
          <a:bodyPr anchorCtr="0" anchor="t" bIns="0" lIns="0" spcFirstLastPara="1" rIns="0" wrap="square" tIns="0">
            <a:spAutoFit/>
          </a:bodyPr>
          <a:lstStyle/>
          <a:p>
            <a:pPr indent="0" lvl="0" marL="0" marR="0" rtl="0" algn="l">
              <a:lnSpc>
                <a:spcPct val="120004"/>
              </a:lnSpc>
              <a:spcBef>
                <a:spcPts val="0"/>
              </a:spcBef>
              <a:spcAft>
                <a:spcPts val="0"/>
              </a:spcAft>
              <a:buNone/>
            </a:pPr>
            <a:r>
              <a:rPr lang="en" sz="3600">
                <a:solidFill>
                  <a:srgbClr val="FFFFFF"/>
                </a:solidFill>
              </a:rPr>
              <a:t>Dataset</a:t>
            </a:r>
            <a:endParaRPr sz="1200"/>
          </a:p>
        </p:txBody>
      </p:sp>
      <p:sp>
        <p:nvSpPr>
          <p:cNvPr id="188" name="Google Shape;188;p30"/>
          <p:cNvSpPr txBox="1"/>
          <p:nvPr/>
        </p:nvSpPr>
        <p:spPr>
          <a:xfrm>
            <a:off x="1588497" y="4273063"/>
            <a:ext cx="5967000" cy="261600"/>
          </a:xfrm>
          <a:prstGeom prst="rect">
            <a:avLst/>
          </a:prstGeom>
          <a:noFill/>
          <a:ln>
            <a:noFill/>
          </a:ln>
        </p:spPr>
        <p:txBody>
          <a:bodyPr anchorCtr="0" anchor="t" bIns="0" lIns="0" spcFirstLastPara="1" rIns="0" wrap="square" tIns="0">
            <a:spAutoFit/>
          </a:bodyPr>
          <a:lstStyle/>
          <a:p>
            <a:pPr indent="0" lvl="0" marL="0" marR="0" rtl="0" algn="l">
              <a:lnSpc>
                <a:spcPct val="120008"/>
              </a:lnSpc>
              <a:spcBef>
                <a:spcPts val="0"/>
              </a:spcBef>
              <a:spcAft>
                <a:spcPts val="0"/>
              </a:spcAft>
              <a:buNone/>
            </a:pPr>
            <a:r>
              <a:rPr b="1" lang="en" sz="1700">
                <a:solidFill>
                  <a:schemeClr val="dk1"/>
                </a:solidFill>
              </a:rPr>
              <a:t>1000 students, 8 features (5 categorical, 3 numerical).</a:t>
            </a:r>
            <a:endParaRPr b="1" sz="1700">
              <a:solidFill>
                <a:schemeClr val="dk1"/>
              </a:solidFill>
            </a:endParaRPr>
          </a:p>
        </p:txBody>
      </p:sp>
      <p:pic>
        <p:nvPicPr>
          <p:cNvPr id="189" name="Google Shape;189;p30"/>
          <p:cNvPicPr preferRelativeResize="0"/>
          <p:nvPr/>
        </p:nvPicPr>
        <p:blipFill>
          <a:blip r:embed="rId3">
            <a:alphaModFix/>
          </a:blip>
          <a:stretch>
            <a:fillRect/>
          </a:stretch>
        </p:blipFill>
        <p:spPr>
          <a:xfrm>
            <a:off x="98800" y="980763"/>
            <a:ext cx="7829228" cy="3209526"/>
          </a:xfrm>
          <a:prstGeom prst="rect">
            <a:avLst/>
          </a:prstGeom>
          <a:noFill/>
          <a:ln>
            <a:noFill/>
          </a:ln>
        </p:spPr>
      </p:pic>
    </p:spTree>
  </p:cSld>
  <p:clrMapOvr>
    <a:masterClrMapping/>
  </p:clrMapOvr>
  <p:transition>
    <p:push/>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197" name="Shape 197"/>
        <p:cNvGrpSpPr/>
        <p:nvPr/>
      </p:nvGrpSpPr>
      <p:grpSpPr>
        <a:xfrm>
          <a:off x="0" y="0"/>
          <a:ext cx="0" cy="0"/>
          <a:chOff x="0" y="0"/>
          <a:chExt cx="0" cy="0"/>
        </a:xfrm>
      </p:grpSpPr>
      <p:sp>
        <p:nvSpPr>
          <p:cNvPr id="198" name="Google Shape;198;p31"/>
          <p:cNvSpPr txBox="1"/>
          <p:nvPr/>
        </p:nvSpPr>
        <p:spPr>
          <a:xfrm>
            <a:off x="529230" y="4745097"/>
            <a:ext cx="2670000" cy="16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FFFFFF"/>
                </a:solidFill>
                <a:latin typeface="Arial"/>
                <a:ea typeface="Arial"/>
                <a:cs typeface="Arial"/>
                <a:sym typeface="Arial"/>
              </a:rPr>
              <a:t>Samsung Innovation Campus</a:t>
            </a:r>
            <a:endParaRPr sz="1200"/>
          </a:p>
        </p:txBody>
      </p:sp>
      <p:sp>
        <p:nvSpPr>
          <p:cNvPr id="199" name="Google Shape;199;p31"/>
          <p:cNvSpPr txBox="1"/>
          <p:nvPr/>
        </p:nvSpPr>
        <p:spPr>
          <a:xfrm>
            <a:off x="874287" y="2166469"/>
            <a:ext cx="6477900" cy="708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600">
                <a:solidFill>
                  <a:srgbClr val="FFFFFF"/>
                </a:solidFill>
                <a:latin typeface="Arimo"/>
                <a:ea typeface="Arimo"/>
                <a:cs typeface="Arimo"/>
                <a:sym typeface="Arimo"/>
              </a:rPr>
              <a:t>Methodology</a:t>
            </a:r>
            <a:endParaRPr sz="2000"/>
          </a:p>
        </p:txBody>
      </p:sp>
      <p:cxnSp>
        <p:nvCxnSpPr>
          <p:cNvPr id="200" name="Google Shape;200;p31"/>
          <p:cNvCxnSpPr/>
          <p:nvPr/>
        </p:nvCxnSpPr>
        <p:spPr>
          <a:xfrm>
            <a:off x="576350" y="1370825"/>
            <a:ext cx="3000" cy="2198100"/>
          </a:xfrm>
          <a:prstGeom prst="straightConnector1">
            <a:avLst/>
          </a:prstGeom>
          <a:noFill/>
          <a:ln cap="rnd" cmpd="sng" w="28575">
            <a:solidFill>
              <a:srgbClr val="FFFFFF"/>
            </a:solidFill>
            <a:prstDash val="solid"/>
            <a:round/>
            <a:headEnd len="sm" w="sm" type="none"/>
            <a:tailEnd len="sm" w="sm" type="none"/>
          </a:ln>
        </p:spPr>
      </p:cxnSp>
    </p:spTree>
  </p:cSld>
  <p:clrMapOvr>
    <a:masterClrMapping/>
  </p:clrMapOvr>
  <p:transition>
    <p:push/>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2"/>
          <p:cNvSpPr/>
          <p:nvPr/>
        </p:nvSpPr>
        <p:spPr>
          <a:xfrm>
            <a:off x="-11738" y="0"/>
            <a:ext cx="9143638" cy="897969"/>
          </a:xfrm>
          <a:custGeom>
            <a:rect b="b" l="l" r="r" t="t"/>
            <a:pathLst>
              <a:path extrusionOk="0" h="1596390" w="13203810">
                <a:moveTo>
                  <a:pt x="0" y="0"/>
                </a:moveTo>
                <a:lnTo>
                  <a:pt x="13203810" y="0"/>
                </a:lnTo>
                <a:lnTo>
                  <a:pt x="13203810" y="1596390"/>
                </a:lnTo>
                <a:lnTo>
                  <a:pt x="0" y="1596390"/>
                </a:lnTo>
                <a:close/>
              </a:path>
            </a:pathLst>
          </a:custGeom>
          <a:solidFill>
            <a:srgbClr val="193EB0"/>
          </a:solidFill>
          <a:ln>
            <a:noFill/>
          </a:ln>
        </p:spPr>
      </p:sp>
      <p:sp>
        <p:nvSpPr>
          <p:cNvPr id="206" name="Google Shape;206;p32"/>
          <p:cNvSpPr txBox="1"/>
          <p:nvPr/>
        </p:nvSpPr>
        <p:spPr>
          <a:xfrm>
            <a:off x="340217" y="74239"/>
            <a:ext cx="6220500" cy="6003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None/>
            </a:pPr>
            <a:r>
              <a:rPr lang="en" sz="3900">
                <a:solidFill>
                  <a:schemeClr val="lt1"/>
                </a:solidFill>
                <a:latin typeface="Arimo"/>
                <a:ea typeface="Arimo"/>
                <a:cs typeface="Arimo"/>
                <a:sym typeface="Arimo"/>
              </a:rPr>
              <a:t>Methodology</a:t>
            </a:r>
            <a:endParaRPr sz="2900">
              <a:solidFill>
                <a:srgbClr val="FFFFFF"/>
              </a:solidFill>
            </a:endParaRPr>
          </a:p>
        </p:txBody>
      </p:sp>
      <p:sp>
        <p:nvSpPr>
          <p:cNvPr id="207" name="Google Shape;207;p32"/>
          <p:cNvSpPr txBox="1"/>
          <p:nvPr/>
        </p:nvSpPr>
        <p:spPr>
          <a:xfrm>
            <a:off x="53475" y="880700"/>
            <a:ext cx="5207700" cy="43962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b="1" lang="en" sz="1200">
                <a:solidFill>
                  <a:schemeClr val="dk1"/>
                </a:solidFill>
                <a:latin typeface="Arimo"/>
                <a:ea typeface="Arimo"/>
                <a:cs typeface="Arimo"/>
                <a:sym typeface="Arimo"/>
              </a:rPr>
              <a:t>1. Data Understanding</a:t>
            </a:r>
            <a:endParaRPr b="1"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Loaded dataset (1000 students, 8 features)</a:t>
            </a:r>
            <a:endParaRPr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Checked structure, summary statistics, and categorical distributions</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rPr b="1" lang="en" sz="1200">
                <a:solidFill>
                  <a:schemeClr val="dk1"/>
                </a:solidFill>
                <a:latin typeface="Arimo"/>
                <a:ea typeface="Arimo"/>
                <a:cs typeface="Arimo"/>
                <a:sym typeface="Arimo"/>
              </a:rPr>
              <a:t>2. Data Cleaning</a:t>
            </a:r>
            <a:endParaRPr b="1"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No missing values or duplicates</a:t>
            </a:r>
            <a:endParaRPr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Outliers detected in scores → handled using capping</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rPr b="1" lang="en" sz="1200">
                <a:solidFill>
                  <a:schemeClr val="dk1"/>
                </a:solidFill>
                <a:latin typeface="Arimo"/>
                <a:ea typeface="Arimo"/>
                <a:cs typeface="Arimo"/>
                <a:sym typeface="Arimo"/>
              </a:rPr>
              <a:t>3. Feature Engineering</a:t>
            </a:r>
            <a:endParaRPr b="1"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Created new KPI: Average Score = mean of Math, Reading, </a:t>
            </a:r>
            <a:r>
              <a:rPr lang="en" sz="1200">
                <a:solidFill>
                  <a:schemeClr val="dk1"/>
                </a:solidFill>
                <a:latin typeface="Arimo"/>
                <a:ea typeface="Arimo"/>
                <a:cs typeface="Arimo"/>
                <a:sym typeface="Arimo"/>
              </a:rPr>
              <a:t>Writing</a:t>
            </a:r>
            <a:endParaRPr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One-hot encoded categorical variables: Gender, Lunch, Test Prep, Race/Ethnicity</a:t>
            </a:r>
            <a:endParaRPr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Label encoded Parental Education into ordered levels</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rPr b="1" lang="en" sz="1200">
                <a:solidFill>
                  <a:schemeClr val="dk1"/>
                </a:solidFill>
                <a:latin typeface="Arimo"/>
                <a:ea typeface="Arimo"/>
                <a:cs typeface="Arimo"/>
                <a:sym typeface="Arimo"/>
              </a:rPr>
              <a:t>4. Data Exploration &amp; Visualization</a:t>
            </a:r>
            <a:endParaRPr b="1"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Histograms + KDE → score distributions</a:t>
            </a:r>
            <a:endParaRPr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Scatterplots → relationships between subjects</a:t>
            </a:r>
            <a:endParaRPr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Boxplots → outlier detection</a:t>
            </a:r>
            <a:endParaRPr sz="1200">
              <a:solidFill>
                <a:schemeClr val="dk1"/>
              </a:solidFill>
              <a:latin typeface="Arimo"/>
              <a:ea typeface="Arimo"/>
              <a:cs typeface="Arimo"/>
              <a:sym typeface="Arimo"/>
            </a:endParaRPr>
          </a:p>
          <a:p>
            <a:pPr indent="-203200" lvl="1" marL="596900" marR="0" rtl="0" algn="l">
              <a:lnSpc>
                <a:spcPct val="120006"/>
              </a:lnSpc>
              <a:spcBef>
                <a:spcPts val="0"/>
              </a:spcBef>
              <a:spcAft>
                <a:spcPts val="0"/>
              </a:spcAft>
              <a:buClr>
                <a:schemeClr val="dk1"/>
              </a:buClr>
              <a:buSzPts val="1200"/>
              <a:buFont typeface="Arial"/>
              <a:buChar char="•"/>
            </a:pPr>
            <a:r>
              <a:rPr lang="en" sz="1200">
                <a:solidFill>
                  <a:schemeClr val="dk1"/>
                </a:solidFill>
                <a:latin typeface="Arimo"/>
                <a:ea typeface="Arimo"/>
                <a:cs typeface="Arimo"/>
                <a:sym typeface="Arimo"/>
              </a:rPr>
              <a:t>Grouped bar charts → comparison by categorical factors</a:t>
            </a:r>
            <a:endParaRPr sz="1200">
              <a:solidFill>
                <a:schemeClr val="dk1"/>
              </a:solidFill>
              <a:latin typeface="Arimo"/>
              <a:ea typeface="Arimo"/>
              <a:cs typeface="Arimo"/>
              <a:sym typeface="Arimo"/>
            </a:endParaRPr>
          </a:p>
          <a:p>
            <a:pPr indent="0" lvl="0" marL="0" marR="0" rtl="0" algn="l">
              <a:lnSpc>
                <a:spcPct val="120006"/>
              </a:lnSpc>
              <a:spcBef>
                <a:spcPts val="0"/>
              </a:spcBef>
              <a:spcAft>
                <a:spcPts val="0"/>
              </a:spcAft>
              <a:buNone/>
            </a:pPr>
            <a:r>
              <a:t/>
            </a:r>
            <a:endParaRPr sz="1200">
              <a:solidFill>
                <a:schemeClr val="dk1"/>
              </a:solidFill>
              <a:latin typeface="Arimo"/>
              <a:ea typeface="Arimo"/>
              <a:cs typeface="Arimo"/>
              <a:sym typeface="Arimo"/>
            </a:endParaRPr>
          </a:p>
        </p:txBody>
      </p:sp>
      <p:sp>
        <p:nvSpPr>
          <p:cNvPr id="208" name="Google Shape;208;p32"/>
          <p:cNvSpPr txBox="1"/>
          <p:nvPr/>
        </p:nvSpPr>
        <p:spPr>
          <a:xfrm>
            <a:off x="5207700" y="1785800"/>
            <a:ext cx="4095600" cy="2586000"/>
          </a:xfrm>
          <a:prstGeom prst="rect">
            <a:avLst/>
          </a:prstGeom>
          <a:noFill/>
          <a:ln>
            <a:noFill/>
          </a:ln>
        </p:spPr>
        <p:txBody>
          <a:bodyPr anchorCtr="0" anchor="t" bIns="91425" lIns="91425" spcFirstLastPara="1" rIns="91425" wrap="square" tIns="91425">
            <a:spAutoFit/>
          </a:bodyPr>
          <a:lstStyle/>
          <a:p>
            <a:pPr indent="0" lvl="0" marL="0" rtl="0" algn="l">
              <a:lnSpc>
                <a:spcPct val="120006"/>
              </a:lnSpc>
              <a:spcBef>
                <a:spcPts val="0"/>
              </a:spcBef>
              <a:spcAft>
                <a:spcPts val="0"/>
              </a:spcAft>
              <a:buNone/>
            </a:pPr>
            <a:r>
              <a:rPr b="1" lang="en" sz="1200">
                <a:solidFill>
                  <a:schemeClr val="dk1"/>
                </a:solidFill>
                <a:latin typeface="Arimo"/>
                <a:ea typeface="Arimo"/>
                <a:cs typeface="Arimo"/>
                <a:sym typeface="Arimo"/>
              </a:rPr>
              <a:t>5. Statistical Testing</a:t>
            </a:r>
            <a:endParaRPr b="1" sz="1200">
              <a:solidFill>
                <a:schemeClr val="dk1"/>
              </a:solidFill>
              <a:latin typeface="Arimo"/>
              <a:ea typeface="Arimo"/>
              <a:cs typeface="Arimo"/>
              <a:sym typeface="Arimo"/>
            </a:endParaRPr>
          </a:p>
          <a:p>
            <a:pPr indent="-203200" lvl="1" marL="596900" rtl="0" algn="l">
              <a:lnSpc>
                <a:spcPct val="120006"/>
              </a:lnSpc>
              <a:spcBef>
                <a:spcPts val="0"/>
              </a:spcBef>
              <a:spcAft>
                <a:spcPts val="0"/>
              </a:spcAft>
              <a:buClr>
                <a:schemeClr val="dk1"/>
              </a:buClr>
              <a:buSzPts val="1200"/>
              <a:buChar char="•"/>
            </a:pPr>
            <a:r>
              <a:rPr lang="en" sz="1200">
                <a:solidFill>
                  <a:schemeClr val="dk1"/>
                </a:solidFill>
                <a:latin typeface="Arimo"/>
                <a:ea typeface="Arimo"/>
                <a:cs typeface="Arimo"/>
                <a:sym typeface="Arimo"/>
              </a:rPr>
              <a:t>Applied ANOVA to measure significance of group differences:</a:t>
            </a:r>
            <a:endParaRPr sz="1200">
              <a:solidFill>
                <a:schemeClr val="dk1"/>
              </a:solidFill>
              <a:latin typeface="Arimo"/>
              <a:ea typeface="Arimo"/>
              <a:cs typeface="Arimo"/>
              <a:sym typeface="Arimo"/>
            </a:endParaRPr>
          </a:p>
          <a:p>
            <a:pPr indent="-203200" lvl="1" marL="596900" rtl="0" algn="l">
              <a:lnSpc>
                <a:spcPct val="120006"/>
              </a:lnSpc>
              <a:spcBef>
                <a:spcPts val="0"/>
              </a:spcBef>
              <a:spcAft>
                <a:spcPts val="0"/>
              </a:spcAft>
              <a:buClr>
                <a:schemeClr val="dk1"/>
              </a:buClr>
              <a:buSzPts val="1200"/>
              <a:buChar char="•"/>
            </a:pPr>
            <a:r>
              <a:rPr lang="en" sz="1200">
                <a:solidFill>
                  <a:schemeClr val="dk1"/>
                </a:solidFill>
                <a:latin typeface="Arimo"/>
                <a:ea typeface="Arimo"/>
                <a:cs typeface="Arimo"/>
                <a:sym typeface="Arimo"/>
              </a:rPr>
              <a:t>Lunch type</a:t>
            </a:r>
            <a:endParaRPr sz="1200">
              <a:solidFill>
                <a:schemeClr val="dk1"/>
              </a:solidFill>
              <a:latin typeface="Arimo"/>
              <a:ea typeface="Arimo"/>
              <a:cs typeface="Arimo"/>
              <a:sym typeface="Arimo"/>
            </a:endParaRPr>
          </a:p>
          <a:p>
            <a:pPr indent="-203200" lvl="1" marL="596900" rtl="0" algn="l">
              <a:lnSpc>
                <a:spcPct val="120006"/>
              </a:lnSpc>
              <a:spcBef>
                <a:spcPts val="0"/>
              </a:spcBef>
              <a:spcAft>
                <a:spcPts val="0"/>
              </a:spcAft>
              <a:buClr>
                <a:schemeClr val="dk1"/>
              </a:buClr>
              <a:buSzPts val="1200"/>
              <a:buChar char="•"/>
            </a:pPr>
            <a:r>
              <a:rPr lang="en" sz="1200">
                <a:solidFill>
                  <a:schemeClr val="dk1"/>
                </a:solidFill>
                <a:latin typeface="Arimo"/>
                <a:ea typeface="Arimo"/>
                <a:cs typeface="Arimo"/>
                <a:sym typeface="Arimo"/>
              </a:rPr>
              <a:t>Test preparation</a:t>
            </a:r>
            <a:endParaRPr sz="1200">
              <a:solidFill>
                <a:schemeClr val="dk1"/>
              </a:solidFill>
              <a:latin typeface="Arimo"/>
              <a:ea typeface="Arimo"/>
              <a:cs typeface="Arimo"/>
              <a:sym typeface="Arimo"/>
            </a:endParaRPr>
          </a:p>
          <a:p>
            <a:pPr indent="-203200" lvl="1" marL="596900" rtl="0" algn="l">
              <a:lnSpc>
                <a:spcPct val="120006"/>
              </a:lnSpc>
              <a:spcBef>
                <a:spcPts val="0"/>
              </a:spcBef>
              <a:spcAft>
                <a:spcPts val="0"/>
              </a:spcAft>
              <a:buClr>
                <a:schemeClr val="dk1"/>
              </a:buClr>
              <a:buSzPts val="1200"/>
              <a:buChar char="•"/>
            </a:pPr>
            <a:r>
              <a:rPr lang="en" sz="1200">
                <a:solidFill>
                  <a:schemeClr val="dk1"/>
                </a:solidFill>
                <a:latin typeface="Arimo"/>
                <a:ea typeface="Arimo"/>
                <a:cs typeface="Arimo"/>
                <a:sym typeface="Arimo"/>
              </a:rPr>
              <a:t>Parental education</a:t>
            </a:r>
            <a:endParaRPr sz="1200">
              <a:solidFill>
                <a:schemeClr val="dk1"/>
              </a:solidFill>
              <a:latin typeface="Arimo"/>
              <a:ea typeface="Arimo"/>
              <a:cs typeface="Arimo"/>
              <a:sym typeface="Arimo"/>
            </a:endParaRPr>
          </a:p>
          <a:p>
            <a:pPr indent="0" lvl="0" marL="914400" rtl="0" algn="l">
              <a:lnSpc>
                <a:spcPct val="120006"/>
              </a:lnSpc>
              <a:spcBef>
                <a:spcPts val="0"/>
              </a:spcBef>
              <a:spcAft>
                <a:spcPts val="0"/>
              </a:spcAft>
              <a:buNone/>
            </a:pPr>
            <a:r>
              <a:t/>
            </a:r>
            <a:endParaRPr sz="1200">
              <a:solidFill>
                <a:schemeClr val="dk1"/>
              </a:solidFill>
              <a:latin typeface="Arimo"/>
              <a:ea typeface="Arimo"/>
              <a:cs typeface="Arimo"/>
              <a:sym typeface="Arimo"/>
            </a:endParaRPr>
          </a:p>
          <a:p>
            <a:pPr indent="0" lvl="0" marL="0" rtl="0" algn="l">
              <a:lnSpc>
                <a:spcPct val="120006"/>
              </a:lnSpc>
              <a:spcBef>
                <a:spcPts val="0"/>
              </a:spcBef>
              <a:spcAft>
                <a:spcPts val="0"/>
              </a:spcAft>
              <a:buNone/>
            </a:pPr>
            <a:r>
              <a:rPr b="1" lang="en" sz="1200">
                <a:solidFill>
                  <a:schemeClr val="dk1"/>
                </a:solidFill>
                <a:latin typeface="Arimo"/>
                <a:ea typeface="Arimo"/>
                <a:cs typeface="Arimo"/>
                <a:sym typeface="Arimo"/>
              </a:rPr>
              <a:t>6. Insights Extraction</a:t>
            </a:r>
            <a:endParaRPr b="1" sz="1200">
              <a:solidFill>
                <a:schemeClr val="dk1"/>
              </a:solidFill>
              <a:latin typeface="Arimo"/>
              <a:ea typeface="Arimo"/>
              <a:cs typeface="Arimo"/>
              <a:sym typeface="Arimo"/>
            </a:endParaRPr>
          </a:p>
          <a:p>
            <a:pPr indent="-203200" lvl="1" marL="596900" rtl="0" algn="l">
              <a:lnSpc>
                <a:spcPct val="120006"/>
              </a:lnSpc>
              <a:spcBef>
                <a:spcPts val="0"/>
              </a:spcBef>
              <a:spcAft>
                <a:spcPts val="0"/>
              </a:spcAft>
              <a:buClr>
                <a:schemeClr val="dk1"/>
              </a:buClr>
              <a:buSzPts val="1200"/>
              <a:buChar char="•"/>
            </a:pPr>
            <a:r>
              <a:rPr lang="en" sz="1200">
                <a:solidFill>
                  <a:schemeClr val="dk1"/>
                </a:solidFill>
                <a:latin typeface="Arimo"/>
                <a:ea typeface="Arimo"/>
                <a:cs typeface="Arimo"/>
                <a:sym typeface="Arimo"/>
              </a:rPr>
              <a:t>Visualized average scores by Gender, Lunch, Parental Education, Test Prep, Race/Ethnicity</a:t>
            </a:r>
            <a:endParaRPr sz="1200">
              <a:solidFill>
                <a:schemeClr val="dk1"/>
              </a:solidFill>
              <a:latin typeface="Arimo"/>
              <a:ea typeface="Arimo"/>
              <a:cs typeface="Arimo"/>
              <a:sym typeface="Arimo"/>
            </a:endParaRPr>
          </a:p>
          <a:p>
            <a:pPr indent="-203200" lvl="1" marL="596900" rtl="0" algn="l">
              <a:lnSpc>
                <a:spcPct val="120006"/>
              </a:lnSpc>
              <a:spcBef>
                <a:spcPts val="0"/>
              </a:spcBef>
              <a:spcAft>
                <a:spcPts val="0"/>
              </a:spcAft>
              <a:buClr>
                <a:schemeClr val="dk1"/>
              </a:buClr>
              <a:buSzPts val="1200"/>
              <a:buChar char="•"/>
            </a:pPr>
            <a:r>
              <a:rPr lang="en" sz="1200">
                <a:solidFill>
                  <a:schemeClr val="dk1"/>
                </a:solidFill>
                <a:latin typeface="Arimo"/>
                <a:ea typeface="Arimo"/>
                <a:cs typeface="Arimo"/>
                <a:sym typeface="Arimo"/>
              </a:rPr>
              <a:t>Identified key performance drivers</a:t>
            </a:r>
            <a:endParaRPr sz="1200">
              <a:solidFill>
                <a:schemeClr val="dk1"/>
              </a:solidFill>
              <a:latin typeface="Arimo"/>
              <a:ea typeface="Arimo"/>
              <a:cs typeface="Arimo"/>
              <a:sym typeface="Arimo"/>
            </a:endParaRPr>
          </a:p>
        </p:txBody>
      </p:sp>
    </p:spTree>
  </p:cSld>
  <p:clrMapOvr>
    <a:masterClrMapping/>
  </p:clrMapOvr>
  <p:transition>
    <p:push/>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3EB0"/>
        </a:solidFill>
      </p:bgPr>
    </p:bg>
    <p:spTree>
      <p:nvGrpSpPr>
        <p:cNvPr id="216" name="Shape 216"/>
        <p:cNvGrpSpPr/>
        <p:nvPr/>
      </p:nvGrpSpPr>
      <p:grpSpPr>
        <a:xfrm>
          <a:off x="0" y="0"/>
          <a:ext cx="0" cy="0"/>
          <a:chOff x="0" y="0"/>
          <a:chExt cx="0" cy="0"/>
        </a:xfrm>
      </p:grpSpPr>
      <p:sp>
        <p:nvSpPr>
          <p:cNvPr id="217" name="Google Shape;217;p33"/>
          <p:cNvSpPr txBox="1"/>
          <p:nvPr/>
        </p:nvSpPr>
        <p:spPr>
          <a:xfrm>
            <a:off x="529230" y="4745097"/>
            <a:ext cx="2670000" cy="16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100" u="none" cap="none" strike="noStrike">
                <a:solidFill>
                  <a:srgbClr val="FFFFFF"/>
                </a:solidFill>
                <a:latin typeface="Arial"/>
                <a:ea typeface="Arial"/>
                <a:cs typeface="Arial"/>
                <a:sym typeface="Arial"/>
              </a:rPr>
              <a:t>Samsung Innovation Campus</a:t>
            </a:r>
            <a:endParaRPr sz="1200"/>
          </a:p>
        </p:txBody>
      </p:sp>
      <p:sp>
        <p:nvSpPr>
          <p:cNvPr id="218" name="Google Shape;218;p33"/>
          <p:cNvSpPr txBox="1"/>
          <p:nvPr/>
        </p:nvSpPr>
        <p:spPr>
          <a:xfrm>
            <a:off x="874287" y="2166469"/>
            <a:ext cx="6477900" cy="708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600">
                <a:solidFill>
                  <a:srgbClr val="FFFFFF"/>
                </a:solidFill>
                <a:latin typeface="Arimo"/>
                <a:ea typeface="Arimo"/>
                <a:cs typeface="Arimo"/>
                <a:sym typeface="Arimo"/>
              </a:rPr>
              <a:t>Findings &amp; </a:t>
            </a:r>
            <a:r>
              <a:rPr lang="en" sz="4100">
                <a:solidFill>
                  <a:schemeClr val="lt1"/>
                </a:solidFill>
                <a:latin typeface="Arimo"/>
                <a:ea typeface="Arimo"/>
                <a:cs typeface="Arimo"/>
                <a:sym typeface="Arimo"/>
              </a:rPr>
              <a:t>Insights</a:t>
            </a:r>
            <a:endParaRPr sz="4600">
              <a:solidFill>
                <a:srgbClr val="FFFFFF"/>
              </a:solidFill>
              <a:latin typeface="Arimo"/>
              <a:ea typeface="Arimo"/>
              <a:cs typeface="Arimo"/>
              <a:sym typeface="Arimo"/>
            </a:endParaRPr>
          </a:p>
        </p:txBody>
      </p:sp>
      <p:cxnSp>
        <p:nvCxnSpPr>
          <p:cNvPr id="219" name="Google Shape;219;p33"/>
          <p:cNvCxnSpPr/>
          <p:nvPr/>
        </p:nvCxnSpPr>
        <p:spPr>
          <a:xfrm>
            <a:off x="564875" y="1405275"/>
            <a:ext cx="0" cy="2158500"/>
          </a:xfrm>
          <a:prstGeom prst="straightConnector1">
            <a:avLst/>
          </a:prstGeom>
          <a:noFill/>
          <a:ln cap="rnd" cmpd="sng" w="28575">
            <a:solidFill>
              <a:srgbClr val="FFFFFF"/>
            </a:solidFill>
            <a:prstDash val="solid"/>
            <a:round/>
            <a:headEnd len="sm" w="sm" type="none"/>
            <a:tailEnd len="sm" w="sm" type="none"/>
          </a:ln>
        </p:spPr>
      </p:cxnSp>
    </p:spTree>
  </p:cSld>
  <p:clrMapOvr>
    <a:masterClrMapping/>
  </p:clrMapOvr>
  <p:transition>
    <p:push/>
  </p:transition>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A4DC0C86E38284F88DA49E076CF4172" ma:contentTypeVersion="12" ma:contentTypeDescription="Create a new document." ma:contentTypeScope="" ma:versionID="87b771798b349dc67c8e9bdb6747fe6f">
  <xsd:schema xmlns:xsd="http://www.w3.org/2001/XMLSchema" xmlns:xs="http://www.w3.org/2001/XMLSchema" xmlns:p="http://schemas.microsoft.com/office/2006/metadata/properties" xmlns:ns2="348da3da-e53d-4b3c-bfc0-5fb048f7f8d1" xmlns:ns3="3c6069c4-e653-43da-9c2c-cdca9fc510bc" targetNamespace="http://schemas.microsoft.com/office/2006/metadata/properties" ma:root="true" ma:fieldsID="90cd564e18545e4a82b1a38155e1c838" ns2:_="" ns3:_="">
    <xsd:import namespace="348da3da-e53d-4b3c-bfc0-5fb048f7f8d1"/>
    <xsd:import namespace="3c6069c4-e653-43da-9c2c-cdca9fc510b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Deadlin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8da3da-e53d-4b3c-bfc0-5fb048f7f8d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c39367a4-10b3-4c8d-97d8-f9cba8064ec9"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Deadline" ma:index="19" nillable="true" ma:displayName="Deadline" ma:format="DateOnly" ma:internalName="Deadlin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c6069c4-e653-43da-9c2c-cdca9fc510bc"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a1d4d1eb-0b68-48f6-982f-596b6f6d4992}" ma:internalName="TaxCatchAll" ma:showField="CatchAllData" ma:web="3c6069c4-e653-43da-9c2c-cdca9fc510b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3c6069c4-e653-43da-9c2c-cdca9fc510bc" xsi:nil="true"/>
    <lcf76f155ced4ddcb4097134ff3c332f xmlns="348da3da-e53d-4b3c-bfc0-5fb048f7f8d1">
      <Terms xmlns="http://schemas.microsoft.com/office/infopath/2007/PartnerControls"/>
    </lcf76f155ced4ddcb4097134ff3c332f>
    <Deadline xmlns="348da3da-e53d-4b3c-bfc0-5fb048f7f8d1" xsi:nil="true"/>
  </documentManagement>
</p:properties>
</file>

<file path=customXml/itemProps1.xml><?xml version="1.0" encoding="utf-8"?>
<ds:datastoreItem xmlns:ds="http://schemas.openxmlformats.org/officeDocument/2006/customXml" ds:itemID="{C09ED1E3-C33E-425D-93B5-EFC085CC9833}"/>
</file>

<file path=customXml/itemProps2.xml><?xml version="1.0" encoding="utf-8"?>
<ds:datastoreItem xmlns:ds="http://schemas.openxmlformats.org/officeDocument/2006/customXml" ds:itemID="{61DA0935-FFB3-4562-B2A1-FD076974FF83}"/>
</file>

<file path=customXml/itemProps3.xml><?xml version="1.0" encoding="utf-8"?>
<ds:datastoreItem xmlns:ds="http://schemas.openxmlformats.org/officeDocument/2006/customXml" ds:itemID="{7C12CFBC-CF9B-4962-AB82-2298F52769CE}"/>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0x010100FA4DC0C86E38284F88DA49E076CF4172</vt:lpwstr>
  </property>
</Properties>
</file>